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2" r:id="rId5"/>
    <p:sldId id="261" r:id="rId6"/>
    <p:sldId id="277" r:id="rId7"/>
    <p:sldId id="278" r:id="rId8"/>
    <p:sldId id="262" r:id="rId9"/>
    <p:sldId id="280" r:id="rId10"/>
    <p:sldId id="281" r:id="rId11"/>
    <p:sldId id="282" r:id="rId12"/>
    <p:sldId id="283" r:id="rId13"/>
    <p:sldId id="279" r:id="rId14"/>
    <p:sldId id="268" r:id="rId15"/>
    <p:sldId id="270" r:id="rId16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597" autoAdjust="0"/>
  </p:normalViewPr>
  <p:slideViewPr>
    <p:cSldViewPr snapToGrid="0">
      <p:cViewPr varScale="1">
        <p:scale>
          <a:sx n="113" d="100"/>
          <a:sy n="113" d="100"/>
        </p:scale>
        <p:origin x="522" y="114"/>
      </p:cViewPr>
      <p:guideLst>
        <p:guide orient="horz" pos="302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AC59332-6A8F-4929-9552-AD560AD5F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FE7C35-047E-4123-B3A0-A8CD7D3DFA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18DB-2211-43C6-AAB4-BA27D7A2F2C3}" type="datetime1">
              <a:rPr lang="de-DE" smtClean="0"/>
              <a:t>30.07.2023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52E805-BB1D-4D07-A323-E56240EA8B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Precious Plastic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BF081-6339-4AD3-80F0-9B2251270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1712C-A707-4CA4-BBF8-DDD973AE3E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6343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B4A42-06E9-4DE7-B67D-615BF38AED10}" type="datetime1">
              <a:rPr lang="de-DE" smtClean="0"/>
              <a:pPr/>
              <a:t>30.07.2023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de-DE" noProof="0"/>
              <a:t>Precious Plastic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85773-E831-40C3-B08E-FE9BDAA69383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903D6A-D582-52B0-348C-CF4209524E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1106417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9D7E1-FA7A-6178-B97E-8A3644F2F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4279453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71DD92-E9D2-A658-8DC1-8F1619EEF6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3399648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BCC090-B384-1CE7-BFB3-982C7122A6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19489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F9D7E1-FA7A-6178-B97E-8A3644F2F8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118918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25386D-6984-9201-3032-1CEA897BE2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96115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25386D-6984-9201-3032-1CEA897BE2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236279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78D60-C505-FA84-6246-5A089B813C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43593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903D6A-D582-52B0-348C-CF4209524E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88373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903D6A-D582-52B0-348C-CF4209524E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391387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903D6A-D582-52B0-348C-CF4209524E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3595610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485773-E831-40C3-B08E-FE9BDAA69383}" type="slidenum">
              <a:rPr lang="de-DE" smtClean="0"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903D6A-D582-52B0-348C-CF4209524E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r>
              <a:rPr lang="de-DE" noProof="0"/>
              <a:t>Precious Plastic </a:t>
            </a:r>
          </a:p>
        </p:txBody>
      </p:sp>
    </p:spTree>
    <p:extLst>
      <p:ext uri="{BB962C8B-B14F-4D97-AF65-F5344CB8AC3E}">
        <p14:creationId xmlns:p14="http://schemas.microsoft.com/office/powerpoint/2010/main" val="227907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 useBgFill="1">
        <p:nvSpPr>
          <p:cNvPr id="7" name="Rechteck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 rtl="0">
              <a:tabLst>
                <a:tab pos="3370263" algn="l"/>
              </a:tabLst>
            </a:pPr>
            <a:r>
              <a:rPr lang="de-DE" sz="4000" noProof="0">
                <a:solidFill>
                  <a:schemeClr val="tx2">
                    <a:alpha val="75000"/>
                  </a:schemeClr>
                </a:solidFill>
              </a:rPr>
              <a:t>Mastertitelformat bearbeiten</a:t>
            </a:r>
            <a:endParaRPr lang="de-DE" sz="4000" noProof="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noProof="0" dirty="0">
                <a:solidFill>
                  <a:schemeClr val="tx2"/>
                </a:solidFill>
              </a:rPr>
              <a:t>Untertitel</a:t>
            </a: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3200400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5800" y="1800575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5800" y="2385125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1814" y="1802952"/>
            <a:ext cx="3200400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1814" y="2387502"/>
            <a:ext cx="3200400" cy="375126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  <a:endParaRPr lang="de-DE" noProof="0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Beispieltext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8" name="Inhaltsplatzhalt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e-DE" noProof="0"/>
              <a:t>20XX</a:t>
            </a:r>
            <a:endParaRPr lang="de-DE" noProof="0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Beispieltext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noProof="0" smtClean="0"/>
              <a:t>‹Nr.›</a:t>
            </a:fld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8113" y="2851343"/>
            <a:ext cx="8490581" cy="1746195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7350" y="4846921"/>
            <a:ext cx="6632107" cy="951488"/>
          </a:xfrm>
        </p:spPr>
        <p:txBody>
          <a:bodyPr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3117186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26924"/>
            <a:ext cx="10515600" cy="1262726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11756"/>
            <a:ext cx="5181600" cy="4365207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11756"/>
            <a:ext cx="5181600" cy="4365207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7698"/>
            <a:ext cx="4061821" cy="155855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647699"/>
            <a:ext cx="6172200" cy="5213351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6256"/>
            <a:ext cx="4061821" cy="3662732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867985"/>
            <a:ext cx="6172200" cy="499306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esordn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>
            <a:normAutofit/>
          </a:bodyPr>
          <a:lstStyle/>
          <a:p>
            <a:pPr algn="r" rtl="0"/>
            <a:r>
              <a:rPr lang="de-DE" noProof="0"/>
              <a:t>Mastertitelformat bearbeiten</a:t>
            </a:r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6" name="Bildplatzhalt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  <a:endParaRPr lang="de-DE" noProof="0" dirty="0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Beispieltext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rtlCol="0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69" y="1900962"/>
            <a:ext cx="10292340" cy="1954213"/>
          </a:xfrm>
        </p:spPr>
        <p:txBody>
          <a:bodyPr rtlCol="0"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 rtl="0"/>
            <a:r>
              <a:rPr lang="de-DE" noProof="0" dirty="0"/>
              <a:t>Klicken Sie, um Text hinzuzufügen.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  <a:endParaRPr lang="de-DE" noProof="0" dirty="0"/>
          </a:p>
        </p:txBody>
      </p:sp>
      <p:sp>
        <p:nvSpPr>
          <p:cNvPr id="14" name="Bildplatzhalt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Beispieltext</a:t>
            </a:r>
          </a:p>
        </p:txBody>
      </p:sp>
      <p:sp>
        <p:nvSpPr>
          <p:cNvPr id="15" name="Bildplatzhalt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9318" y="1555564"/>
            <a:ext cx="4511785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eck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algn="r" rtl="0"/>
            <a:r>
              <a:rPr lang="de-DE" sz="4000" noProof="0"/>
              <a:t>Mastertitelformat bearbeiten</a:t>
            </a:r>
            <a:endParaRPr lang="de-DE" sz="4000" noProof="0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r>
              <a:rPr lang="de-DE" sz="1600" noProof="0"/>
              <a:t>Master-Untertitelformat bearbeiten</a:t>
            </a:r>
            <a:endParaRPr lang="de-DE" sz="1600" noProof="0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38403"/>
            <a:ext cx="10515600" cy="3545204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 rtlCol="0">
            <a:normAutofit fontScale="90000"/>
          </a:bodyPr>
          <a:lstStyle>
            <a:lvl1pPr algn="ctr">
              <a:defRPr/>
            </a:lvl1pPr>
          </a:lstStyle>
          <a:p>
            <a:pPr rtl="0"/>
            <a:r>
              <a:rPr lang="de-DE" noProof="0"/>
              <a:t>Mastertitelformat bearbeiten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sz="1600" noProof="0"/>
              <a:t>Master-Untertitelformat bearbeiten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de-DE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3" name="Bildplatzhalt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4" name="Bildplatzhalt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4" y="2260823"/>
            <a:ext cx="2441448" cy="1682496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5" name="Bildplatzhalt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</a:p>
        </p:txBody>
      </p:sp>
      <p:sp>
        <p:nvSpPr>
          <p:cNvPr id="16" name="Textplatzhalt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17" name="Textplatzhalt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18" name="Textplatzhalt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4" y="4095056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19" name="Textplatzhalt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20" name="Textplatzhalt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21" name="Textplatzhalt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4" y="4472323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22" name="Textplatzhalt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6" y="4085532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Name</a:t>
            </a:r>
          </a:p>
        </p:txBody>
      </p:sp>
      <p:sp>
        <p:nvSpPr>
          <p:cNvPr id="23" name="Textplatzhalt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16213"/>
            <a:ext cx="10515600" cy="2212258"/>
          </a:xfrm>
        </p:spPr>
        <p:txBody>
          <a:bodyPr rtlCol="0" anchor="t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65629"/>
            <a:ext cx="10515600" cy="81899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2" y="1806039"/>
            <a:ext cx="5157787" cy="584548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90588"/>
            <a:ext cx="5157787" cy="3751268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9024" y="1806038"/>
            <a:ext cx="5183188" cy="58454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69024" y="2390588"/>
            <a:ext cx="5183188" cy="3751268"/>
          </a:xfrm>
        </p:spPr>
        <p:txBody>
          <a:bodyPr rtlCol="0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20XX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r>
              <a:rPr lang="de-DE" noProof="0"/>
              <a:t>Beispieltext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pPr rtl="0"/>
            <a:fld id="{AE208ADF-3ADD-483D-A721-14E3EEE2C13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71" r:id="rId5"/>
    <p:sldLayoutId id="2147483670" r:id="rId6"/>
    <p:sldLayoutId id="2147483672" r:id="rId7"/>
    <p:sldLayoutId id="2147483654" r:id="rId8"/>
    <p:sldLayoutId id="2147483653" r:id="rId9"/>
    <p:sldLayoutId id="2147483667" r:id="rId10"/>
    <p:sldLayoutId id="2147483668" r:id="rId11"/>
    <p:sldLayoutId id="2147483669" r:id="rId12"/>
    <p:sldLayoutId id="2147483649" r:id="rId13"/>
    <p:sldLayoutId id="2147483651" r:id="rId14"/>
    <p:sldLayoutId id="2147483652" r:id="rId15"/>
    <p:sldLayoutId id="2147483655" r:id="rId16"/>
    <p:sldLayoutId id="2147483656" r:id="rId17"/>
    <p:sldLayoutId id="2147483657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5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750" y="377609"/>
            <a:ext cx="3418936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de-DE" sz="4400" cap="all" spc="600" dirty="0">
                <a:latin typeface="+mn-lt"/>
                <a:ea typeface="+mn-ea"/>
                <a:cs typeface="+mn-cs"/>
              </a:rPr>
              <a:t>Precious </a:t>
            </a:r>
            <a:r>
              <a:rPr lang="de-DE" sz="4400" cap="all" spc="600" dirty="0" err="1">
                <a:latin typeface="+mn-lt"/>
                <a:ea typeface="+mn-ea"/>
                <a:cs typeface="+mn-cs"/>
              </a:rPr>
              <a:t>Plastic</a:t>
            </a:r>
            <a:br>
              <a:rPr lang="de-DE" sz="4400" cap="all" spc="600" dirty="0">
                <a:latin typeface="+mn-lt"/>
                <a:ea typeface="+mn-ea"/>
                <a:cs typeface="+mn-cs"/>
              </a:rPr>
            </a:br>
            <a:r>
              <a:rPr lang="de-DE" sz="4400" cap="all" spc="600" dirty="0"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34BDE1B-C05F-E8D9-09D1-4279354B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09" y="3510218"/>
            <a:ext cx="1518982" cy="1518982"/>
          </a:xfrm>
          <a:prstGeom prst="rect">
            <a:avLst/>
          </a:prstGeom>
        </p:spPr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61D64308-FCD0-B307-44A7-9A8F82CF2E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6078" r="160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867" y="5097272"/>
            <a:ext cx="6874327" cy="1209275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4400" dirty="0"/>
              <a:t>Schredder</a:t>
            </a:r>
            <a:br>
              <a:rPr lang="de-DE" dirty="0"/>
            </a:br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2D95671-C66B-1864-1FF2-A12E8EB99988}"/>
              </a:ext>
            </a:extLst>
          </p:cNvPr>
          <p:cNvSpPr/>
          <p:nvPr/>
        </p:nvSpPr>
        <p:spPr>
          <a:xfrm>
            <a:off x="7433733" y="5097272"/>
            <a:ext cx="665237" cy="1207008"/>
          </a:xfrm>
          <a:prstGeom prst="rect">
            <a:avLst/>
          </a:prstGeom>
          <a:solidFill>
            <a:srgbClr val="696464"/>
          </a:solidFill>
          <a:ln>
            <a:solidFill>
              <a:srgbClr val="69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F7B387F9-C601-3C4C-32A6-90E4012959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727" b="16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278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 rtlCol="0"/>
          <a:lstStyle/>
          <a:p>
            <a:pPr rtl="0"/>
            <a:r>
              <a:rPr lang="de-DE" dirty="0"/>
              <a:t>Produckte</a:t>
            </a:r>
          </a:p>
        </p:txBody>
      </p:sp>
      <p:sp>
        <p:nvSpPr>
          <p:cNvPr id="75" name="Fußzeilenplatzhalter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76" name="Foliennummernplatzhalt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11</a:t>
            </a:fld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C05C992-139C-A34B-643A-2BF6E39939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2222" b="22222"/>
          <a:stretch>
            <a:fillRect/>
          </a:stretch>
        </p:blipFill>
        <p:spPr/>
      </p:pic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9788FB09-296A-9E9C-0A2D-71869F0981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0146" b="10146"/>
          <a:stretch>
            <a:fillRect/>
          </a:stretch>
        </p:blipFill>
        <p:spPr/>
      </p:pic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54504CF5-B974-7546-718A-D1888549802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l="-2599" t="851" r="2599" b="19358"/>
          <a:stretch/>
        </p:blipFill>
        <p:spPr>
          <a:xfrm>
            <a:off x="6164570" y="4142232"/>
            <a:ext cx="2606040" cy="2075688"/>
          </a:xfrm>
        </p:spPr>
      </p:pic>
      <p:pic>
        <p:nvPicPr>
          <p:cNvPr id="23" name="Bildplatzhalter 22">
            <a:extLst>
              <a:ext uri="{FF2B5EF4-FFF2-40B4-BE49-F238E27FC236}">
                <a16:creationId xmlns:a16="http://schemas.microsoft.com/office/drawing/2014/main" id="{437BF8EA-326B-641D-6B8F-86F516DD42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2430" r="2430"/>
          <a:stretch>
            <a:fillRect/>
          </a:stretch>
        </p:blipFill>
        <p:spPr/>
      </p:pic>
      <p:pic>
        <p:nvPicPr>
          <p:cNvPr id="24" name="Bildplatzhalter 22">
            <a:extLst>
              <a:ext uri="{FF2B5EF4-FFF2-40B4-BE49-F238E27FC236}">
                <a16:creationId xmlns:a16="http://schemas.microsoft.com/office/drawing/2014/main" id="{FE6DF558-962B-1716-CEDB-6C4696CB75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8" t="11848" r="-1198" b="28416"/>
          <a:stretch/>
        </p:blipFill>
        <p:spPr>
          <a:xfrm>
            <a:off x="8913100" y="1810580"/>
            <a:ext cx="2606040" cy="20756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  <p:pic>
        <p:nvPicPr>
          <p:cNvPr id="25" name="Bildplatzhalter 22">
            <a:extLst>
              <a:ext uri="{FF2B5EF4-FFF2-40B4-BE49-F238E27FC236}">
                <a16:creationId xmlns:a16="http://schemas.microsoft.com/office/drawing/2014/main" id="{D8A255A6-35FB-F33F-B70A-1B818ABBD79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41" t="30200" r="21943" b="11055"/>
          <a:stretch/>
        </p:blipFill>
        <p:spPr>
          <a:xfrm>
            <a:off x="6164570" y="1810580"/>
            <a:ext cx="2606040" cy="20756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2C50A0B-F973-09EC-4A53-AA528A8E26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9733" y="1532265"/>
            <a:ext cx="11907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rtlCol="0"/>
          <a:lstStyle/>
          <a:p>
            <a:pPr rtl="0"/>
            <a:r>
              <a:rPr lang="de-DE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668554" cy="3673245"/>
          </a:xfrm>
        </p:spPr>
        <p:txBody>
          <a:bodyPr rtlCol="0"/>
          <a:lstStyle/>
          <a:p>
            <a:pPr rtl="0"/>
            <a:endParaRPr lang="de-DE" b="0" i="0" dirty="0">
              <a:solidFill>
                <a:srgbClr val="DBDEE1"/>
              </a:solidFill>
              <a:effectLst/>
              <a:latin typeface="gg sans"/>
            </a:endParaRPr>
          </a:p>
          <a:p>
            <a:pPr rtl="0"/>
            <a:endParaRPr lang="de-DE" dirty="0">
              <a:solidFill>
                <a:srgbClr val="DBDEE1"/>
              </a:solidFill>
              <a:latin typeface="gg sans"/>
            </a:endParaRPr>
          </a:p>
          <a:p>
            <a:pPr rtl="0"/>
            <a:endParaRPr lang="de-DE" b="0" i="0" dirty="0">
              <a:solidFill>
                <a:srgbClr val="DBDEE1"/>
              </a:solidFill>
              <a:effectLst/>
              <a:latin typeface="gg sans"/>
            </a:endParaRPr>
          </a:p>
          <a:p>
            <a:pPr rtl="0"/>
            <a:r>
              <a:rPr lang="de-DE" dirty="0"/>
              <a:t>preciousplasticgermany.de</a:t>
            </a:r>
          </a:p>
        </p:txBody>
      </p:sp>
      <p:sp>
        <p:nvSpPr>
          <p:cNvPr id="42" name="Fußzeilenplatzhalter 41">
            <a:extLst>
              <a:ext uri="{FF2B5EF4-FFF2-40B4-BE49-F238E27FC236}">
                <a16:creationId xmlns:a16="http://schemas.microsoft.com/office/drawing/2014/main" id="{11F0E6E0-DC32-4105-A773-65DCBEED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43" name="Foliennummernplatzhalter 42">
            <a:extLst>
              <a:ext uri="{FF2B5EF4-FFF2-40B4-BE49-F238E27FC236}">
                <a16:creationId xmlns:a16="http://schemas.microsoft.com/office/drawing/2014/main" id="{B95B4304-0747-4AD1-BD3D-E4BFD544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12</a:t>
            </a:fld>
            <a:endParaRPr lang="de-DE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F64109FE-2271-BE2E-1E86-BC4D15D228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912" r="16912"/>
          <a:stretch>
            <a:fillRect/>
          </a:stretch>
        </p:blipFill>
        <p:spPr/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6D801FD-853F-465F-6FBB-5054239BC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452" y="2443812"/>
            <a:ext cx="1801039" cy="1801039"/>
          </a:xfrm>
          <a:prstGeom prst="rect">
            <a:avLst/>
          </a:prstGeom>
          <a:effectLst>
            <a:glow rad="127000">
              <a:schemeClr val="bg2"/>
            </a:glow>
            <a:outerShdw blurRad="50800" dist="50800" dir="5400000" sx="36000" sy="36000" algn="ctr" rotWithShape="0">
              <a:schemeClr val="bg2"/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283E3-686A-4399-B44D-71E2E0C5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867" y="5097272"/>
            <a:ext cx="6874327" cy="1209275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8900" dirty="0"/>
              <a:t>Plastikmüll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DAD0D3-3611-4738-8AC3-77B22099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97272"/>
            <a:ext cx="3392445" cy="1207008"/>
          </a:xfrm>
        </p:spPr>
        <p:txBody>
          <a:bodyPr rtlCol="0"/>
          <a:lstStyle/>
          <a:p>
            <a:pPr rtl="0"/>
            <a:endParaRPr lang="de-DE" dirty="0"/>
          </a:p>
        </p:txBody>
      </p:sp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DD463FD4-7A1D-964D-02BF-6BF699B4AF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856" b="10856"/>
          <a:stretch>
            <a:fillRect/>
          </a:stretch>
        </p:blipFill>
        <p:spPr/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2D95671-C66B-1864-1FF2-A12E8EB99988}"/>
              </a:ext>
            </a:extLst>
          </p:cNvPr>
          <p:cNvSpPr/>
          <p:nvPr/>
        </p:nvSpPr>
        <p:spPr>
          <a:xfrm>
            <a:off x="7433733" y="5097272"/>
            <a:ext cx="665237" cy="1207008"/>
          </a:xfrm>
          <a:prstGeom prst="rect">
            <a:avLst/>
          </a:prstGeom>
          <a:solidFill>
            <a:srgbClr val="696464"/>
          </a:solidFill>
          <a:ln>
            <a:solidFill>
              <a:srgbClr val="696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18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1161714"/>
          </a:xfrm>
        </p:spPr>
        <p:txBody>
          <a:bodyPr rtlCol="0">
            <a:noAutofit/>
          </a:bodyPr>
          <a:lstStyle/>
          <a:p>
            <a:pPr algn="ctr" rtl="0"/>
            <a:r>
              <a:rPr lang="de-DE" dirty="0"/>
              <a:t>Die Ausmaße</a:t>
            </a:r>
            <a:br>
              <a:rPr lang="de-DE" dirty="0"/>
            </a:br>
            <a:r>
              <a:rPr lang="de-DE" dirty="0"/>
              <a:t>in Deutschland</a:t>
            </a:r>
          </a:p>
        </p:txBody>
      </p:sp>
      <p:sp>
        <p:nvSpPr>
          <p:cNvPr id="57" name="Fußzeilenplatzhalter 56">
            <a:extLst>
              <a:ext uri="{FF2B5EF4-FFF2-40B4-BE49-F238E27FC236}">
                <a16:creationId xmlns:a16="http://schemas.microsoft.com/office/drawing/2014/main" id="{EEAC1B44-EC3F-4A4E-B3F7-34E3C8944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58" name="Foliennummernplatzhalter 57">
            <a:extLst>
              <a:ext uri="{FF2B5EF4-FFF2-40B4-BE49-F238E27FC236}">
                <a16:creationId xmlns:a16="http://schemas.microsoft.com/office/drawing/2014/main" id="{741E32EB-B5A9-42CA-96F0-C8CDEFC3D8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3</a:t>
            </a:fld>
            <a:endParaRPr lang="de-DE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47D86A1-0E46-A45B-27B2-D939DE3B00DD}"/>
              </a:ext>
            </a:extLst>
          </p:cNvPr>
          <p:cNvSpPr/>
          <p:nvPr/>
        </p:nvSpPr>
        <p:spPr>
          <a:xfrm>
            <a:off x="1582570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AB2B31-4A8C-9A44-D18D-E0C34BF331C3}"/>
              </a:ext>
            </a:extLst>
          </p:cNvPr>
          <p:cNvSpPr txBox="1"/>
          <p:nvPr/>
        </p:nvSpPr>
        <p:spPr>
          <a:xfrm>
            <a:off x="1595572" y="3251442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Deutschland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5,67 Millionen</a:t>
            </a:r>
          </a:p>
          <a:p>
            <a:pPr algn="ctr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Plastikmüll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de-DE" dirty="0"/>
          </a:p>
        </p:txBody>
      </p:sp>
      <p:pic>
        <p:nvPicPr>
          <p:cNvPr id="6" name="Grafik 5" descr="Aufwärtstrend">
            <a:extLst>
              <a:ext uri="{FF2B5EF4-FFF2-40B4-BE49-F238E27FC236}">
                <a16:creationId xmlns:a16="http://schemas.microsoft.com/office/drawing/2014/main" id="{E250FBBA-3941-0E7B-CC05-1F9DB2A1D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7151" y="2487515"/>
            <a:ext cx="783685" cy="78368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0778434-F0F5-72AB-DD07-E151D23FDC0D}"/>
              </a:ext>
            </a:extLst>
          </p:cNvPr>
          <p:cNvSpPr/>
          <p:nvPr/>
        </p:nvSpPr>
        <p:spPr>
          <a:xfrm>
            <a:off x="3940232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48A8DB-3CE0-EA54-0835-EF2A119E4DC2}"/>
              </a:ext>
            </a:extLst>
          </p:cNvPr>
          <p:cNvSpPr txBox="1"/>
          <p:nvPr/>
        </p:nvSpPr>
        <p:spPr>
          <a:xfrm>
            <a:off x="3940232" y="3210785"/>
            <a:ext cx="1826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3,66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t. /64,4% energetisch verwendet </a:t>
            </a:r>
            <a:endParaRPr lang="de-DE" dirty="0"/>
          </a:p>
        </p:txBody>
      </p:sp>
      <p:pic>
        <p:nvPicPr>
          <p:cNvPr id="19" name="Grafik 18" descr="Entflammbar">
            <a:extLst>
              <a:ext uri="{FF2B5EF4-FFF2-40B4-BE49-F238E27FC236}">
                <a16:creationId xmlns:a16="http://schemas.microsoft.com/office/drawing/2014/main" id="{CA4A92F3-A181-64FF-A44C-3819FF047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4980" y="2453916"/>
            <a:ext cx="914400" cy="914400"/>
          </a:xfrm>
          <a:prstGeom prst="rect">
            <a:avLst/>
          </a:prstGeom>
        </p:spPr>
      </p:pic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7C0F49A5-0B93-3CCE-E5A6-AEB6A0CAE911}"/>
              </a:ext>
            </a:extLst>
          </p:cNvPr>
          <p:cNvSpPr/>
          <p:nvPr/>
        </p:nvSpPr>
        <p:spPr>
          <a:xfrm>
            <a:off x="6334945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0705210-1B18-772C-8B3B-32B72DB61A0C}"/>
              </a:ext>
            </a:extLst>
          </p:cNvPr>
          <p:cNvSpPr txBox="1"/>
          <p:nvPr/>
        </p:nvSpPr>
        <p:spPr>
          <a:xfrm>
            <a:off x="6334945" y="3271200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Ca. 300.000 t. wurden deponiert</a:t>
            </a:r>
            <a:endParaRPr lang="de-DE" dirty="0"/>
          </a:p>
        </p:txBody>
      </p:sp>
      <p:pic>
        <p:nvPicPr>
          <p:cNvPr id="27" name="Grafik 26" descr="Bulldozer">
            <a:extLst>
              <a:ext uri="{FF2B5EF4-FFF2-40B4-BE49-F238E27FC236}">
                <a16:creationId xmlns:a16="http://schemas.microsoft.com/office/drawing/2014/main" id="{6B89CEC6-D2DC-C786-4364-236DB2813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72642" y="2487515"/>
            <a:ext cx="914400" cy="914400"/>
          </a:xfrm>
          <a:prstGeom prst="rect">
            <a:avLst/>
          </a:prstGeom>
        </p:spPr>
      </p:pic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8E0518B-1B42-7E14-6BAE-20FD25C3C38D}"/>
              </a:ext>
            </a:extLst>
          </p:cNvPr>
          <p:cNvSpPr/>
          <p:nvPr/>
        </p:nvSpPr>
        <p:spPr>
          <a:xfrm>
            <a:off x="8691629" y="2517073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C829391-034D-9F03-6527-9E4EC98458D5}"/>
              </a:ext>
            </a:extLst>
          </p:cNvPr>
          <p:cNvSpPr txBox="1"/>
          <p:nvPr/>
        </p:nvSpPr>
        <p:spPr>
          <a:xfrm>
            <a:off x="8691629" y="3272696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nur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1,98 Mio. t, / 35 % recycelt</a:t>
            </a:r>
            <a:endParaRPr lang="de-DE" dirty="0"/>
          </a:p>
        </p:txBody>
      </p:sp>
      <p:pic>
        <p:nvPicPr>
          <p:cNvPr id="32" name="Grafik 31" descr="Recycling-Schild">
            <a:extLst>
              <a:ext uri="{FF2B5EF4-FFF2-40B4-BE49-F238E27FC236}">
                <a16:creationId xmlns:a16="http://schemas.microsoft.com/office/drawing/2014/main" id="{C60DCA0F-EAD6-45CE-2834-9C302CFA7C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30304" y="2470484"/>
            <a:ext cx="914400" cy="9144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2B8E0F2-DB05-6818-3895-930ECC34BB27}"/>
              </a:ext>
            </a:extLst>
          </p:cNvPr>
          <p:cNvSpPr/>
          <p:nvPr/>
        </p:nvSpPr>
        <p:spPr>
          <a:xfrm>
            <a:off x="5197151" y="6279502"/>
            <a:ext cx="2006082" cy="4419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39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E2BA7-C922-44CF-A3EB-04778027C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1161714"/>
          </a:xfrm>
        </p:spPr>
        <p:txBody>
          <a:bodyPr rtlCol="0">
            <a:noAutofit/>
          </a:bodyPr>
          <a:lstStyle/>
          <a:p>
            <a:pPr algn="ctr" rtl="0"/>
            <a:r>
              <a:rPr lang="de-DE" dirty="0"/>
              <a:t>Die Ausmaße</a:t>
            </a:r>
            <a:br>
              <a:rPr lang="de-DE" dirty="0"/>
            </a:br>
            <a:r>
              <a:rPr lang="de-DE" dirty="0"/>
              <a:t>Weltweit</a:t>
            </a:r>
          </a:p>
        </p:txBody>
      </p:sp>
      <p:sp>
        <p:nvSpPr>
          <p:cNvPr id="57" name="Fußzeilenplatzhalter 56">
            <a:extLst>
              <a:ext uri="{FF2B5EF4-FFF2-40B4-BE49-F238E27FC236}">
                <a16:creationId xmlns:a16="http://schemas.microsoft.com/office/drawing/2014/main" id="{EEAC1B44-EC3F-4A4E-B3F7-34E3C8944F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58" name="Foliennummernplatzhalter 57">
            <a:extLst>
              <a:ext uri="{FF2B5EF4-FFF2-40B4-BE49-F238E27FC236}">
                <a16:creationId xmlns:a16="http://schemas.microsoft.com/office/drawing/2014/main" id="{741E32EB-B5A9-42CA-96F0-C8CDEFC3D8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4</a:t>
            </a:fld>
            <a:endParaRPr lang="de-DE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647D86A1-0E46-A45B-27B2-D939DE3B00DD}"/>
              </a:ext>
            </a:extLst>
          </p:cNvPr>
          <p:cNvSpPr/>
          <p:nvPr/>
        </p:nvSpPr>
        <p:spPr>
          <a:xfrm>
            <a:off x="313605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AB2B31-4A8C-9A44-D18D-E0C34BF331C3}"/>
              </a:ext>
            </a:extLst>
          </p:cNvPr>
          <p:cNvSpPr txBox="1"/>
          <p:nvPr/>
        </p:nvSpPr>
        <p:spPr>
          <a:xfrm>
            <a:off x="326607" y="3251442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eltweit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353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Mio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t.</a:t>
            </a:r>
          </a:p>
          <a:p>
            <a:pPr algn="ctr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</a:rPr>
              <a:t>Plastikmüll</a:t>
            </a:r>
            <a:endParaRPr lang="de-DE" dirty="0"/>
          </a:p>
        </p:txBody>
      </p:sp>
      <p:pic>
        <p:nvPicPr>
          <p:cNvPr id="6" name="Grafik 5" descr="Aufwärtstrend">
            <a:extLst>
              <a:ext uri="{FF2B5EF4-FFF2-40B4-BE49-F238E27FC236}">
                <a16:creationId xmlns:a16="http://schemas.microsoft.com/office/drawing/2014/main" id="{E250FBBA-3941-0E7B-CC05-1F9DB2A1D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186" y="2487515"/>
            <a:ext cx="783685" cy="783685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70778434-F0F5-72AB-DD07-E151D23FDC0D}"/>
              </a:ext>
            </a:extLst>
          </p:cNvPr>
          <p:cNvSpPr/>
          <p:nvPr/>
        </p:nvSpPr>
        <p:spPr>
          <a:xfrm>
            <a:off x="2671267" y="2515577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48A8DB-3CE0-EA54-0835-EF2A119E4DC2}"/>
              </a:ext>
            </a:extLst>
          </p:cNvPr>
          <p:cNvSpPr txBox="1"/>
          <p:nvPr/>
        </p:nvSpPr>
        <p:spPr>
          <a:xfrm>
            <a:off x="2671267" y="3210785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50%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werden Deponiert</a:t>
            </a:r>
            <a:endParaRPr lang="de-DE" dirty="0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7C0F49A5-0B93-3CCE-E5A6-AEB6A0CAE911}"/>
              </a:ext>
            </a:extLst>
          </p:cNvPr>
          <p:cNvSpPr/>
          <p:nvPr/>
        </p:nvSpPr>
        <p:spPr>
          <a:xfrm>
            <a:off x="5084020" y="2484504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9" name="Grafik 18" descr="Entflammbar">
            <a:extLst>
              <a:ext uri="{FF2B5EF4-FFF2-40B4-BE49-F238E27FC236}">
                <a16:creationId xmlns:a16="http://schemas.microsoft.com/office/drawing/2014/main" id="{CA4A92F3-A181-64FF-A44C-3819FF047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1225" y="2447663"/>
            <a:ext cx="914400" cy="914400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0705210-1B18-772C-8B3B-32B72DB61A0C}"/>
              </a:ext>
            </a:extLst>
          </p:cNvPr>
          <p:cNvSpPr txBox="1"/>
          <p:nvPr/>
        </p:nvSpPr>
        <p:spPr>
          <a:xfrm>
            <a:off x="5065980" y="3271200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Ca. 19% werden sachgemäß Verband </a:t>
            </a:r>
            <a:endParaRPr lang="de-DE" dirty="0"/>
          </a:p>
        </p:txBody>
      </p:sp>
      <p:pic>
        <p:nvPicPr>
          <p:cNvPr id="27" name="Grafik 26" descr="Bulldozer">
            <a:extLst>
              <a:ext uri="{FF2B5EF4-FFF2-40B4-BE49-F238E27FC236}">
                <a16:creationId xmlns:a16="http://schemas.microsoft.com/office/drawing/2014/main" id="{6B89CEC6-D2DC-C786-4364-236DB28139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1913" y="2377060"/>
            <a:ext cx="914400" cy="914400"/>
          </a:xfrm>
          <a:prstGeom prst="rect">
            <a:avLst/>
          </a:prstGeom>
        </p:spPr>
      </p:pic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F8E0518B-1B42-7E14-6BAE-20FD25C3C38D}"/>
              </a:ext>
            </a:extLst>
          </p:cNvPr>
          <p:cNvSpPr/>
          <p:nvPr/>
        </p:nvSpPr>
        <p:spPr>
          <a:xfrm>
            <a:off x="7422664" y="2517073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C829391-034D-9F03-6527-9E4EC98458D5}"/>
              </a:ext>
            </a:extLst>
          </p:cNvPr>
          <p:cNvSpPr txBox="1"/>
          <p:nvPr/>
        </p:nvSpPr>
        <p:spPr>
          <a:xfrm>
            <a:off x="7422664" y="3272696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nur ca.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9% 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recycelt </a:t>
            </a:r>
            <a:endParaRPr lang="de-DE" dirty="0"/>
          </a:p>
        </p:txBody>
      </p:sp>
      <p:pic>
        <p:nvPicPr>
          <p:cNvPr id="32" name="Grafik 31" descr="Recycling-Schild">
            <a:extLst>
              <a:ext uri="{FF2B5EF4-FFF2-40B4-BE49-F238E27FC236}">
                <a16:creationId xmlns:a16="http://schemas.microsoft.com/office/drawing/2014/main" id="{C60DCA0F-EAD6-45CE-2834-9C302CFA7C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61339" y="2470484"/>
            <a:ext cx="914400" cy="91440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32B8E0F2-DB05-6818-3895-930ECC34BB27}"/>
              </a:ext>
            </a:extLst>
          </p:cNvPr>
          <p:cNvSpPr/>
          <p:nvPr/>
        </p:nvSpPr>
        <p:spPr>
          <a:xfrm>
            <a:off x="5197151" y="6279502"/>
            <a:ext cx="2006082" cy="4419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FB8C2D0-78B5-1D85-0722-FEDE8D85E7E7}"/>
              </a:ext>
            </a:extLst>
          </p:cNvPr>
          <p:cNvSpPr/>
          <p:nvPr/>
        </p:nvSpPr>
        <p:spPr>
          <a:xfrm>
            <a:off x="9605051" y="2581108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35B2CE-0EA5-2798-81C2-3F054039BF62}"/>
              </a:ext>
            </a:extLst>
          </p:cNvPr>
          <p:cNvSpPr txBox="1"/>
          <p:nvPr/>
        </p:nvSpPr>
        <p:spPr>
          <a:xfrm>
            <a:off x="9605051" y="3336731"/>
            <a:ext cx="1826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 Rest von ca.</a:t>
            </a:r>
          </a:p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22% werde illegal entsorgt </a:t>
            </a:r>
            <a:endParaRPr lang="de-DE" dirty="0"/>
          </a:p>
        </p:txBody>
      </p:sp>
      <p:pic>
        <p:nvPicPr>
          <p:cNvPr id="12" name="Grafik 11" descr="Handschellen">
            <a:extLst>
              <a:ext uri="{FF2B5EF4-FFF2-40B4-BE49-F238E27FC236}">
                <a16:creationId xmlns:a16="http://schemas.microsoft.com/office/drawing/2014/main" id="{C9A54891-ECC7-F714-212B-B4474773EE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61273" y="25218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9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017" y="1001179"/>
            <a:ext cx="5704926" cy="899783"/>
          </a:xfrm>
        </p:spPr>
        <p:txBody>
          <a:bodyPr rtlCol="0"/>
          <a:lstStyle/>
          <a:p>
            <a:pPr rtl="0"/>
            <a:r>
              <a:rPr lang="de-DE" sz="4000" cap="all" spc="600" dirty="0">
                <a:latin typeface="+mn-lt"/>
                <a:ea typeface="+mn-ea"/>
                <a:cs typeface="+mn-cs"/>
              </a:rPr>
              <a:t>Precious </a:t>
            </a:r>
            <a:r>
              <a:rPr lang="de-DE" sz="4000" cap="all" spc="600" dirty="0" err="1">
                <a:latin typeface="+mn-lt"/>
                <a:ea typeface="+mn-ea"/>
                <a:cs typeface="+mn-cs"/>
              </a:rPr>
              <a:t>Plastic</a:t>
            </a:r>
            <a:br>
              <a:rPr lang="de-DE" sz="4000" cap="all" spc="600" dirty="0">
                <a:latin typeface="+mn-lt"/>
                <a:ea typeface="+mn-ea"/>
                <a:cs typeface="+mn-cs"/>
              </a:rPr>
            </a:br>
            <a:r>
              <a:rPr lang="de-DE" sz="4000" cap="all" spc="600" dirty="0">
                <a:latin typeface="+mn-lt"/>
                <a:ea typeface="+mn-ea"/>
                <a:cs typeface="+mn-cs"/>
              </a:rPr>
              <a:t> </a:t>
            </a:r>
            <a:endParaRPr lang="de-DE" dirty="0"/>
          </a:p>
        </p:txBody>
      </p:sp>
      <p:sp>
        <p:nvSpPr>
          <p:cNvPr id="183" name="Fußzeilenplatzhalter 182">
            <a:extLst>
              <a:ext uri="{FF2B5EF4-FFF2-40B4-BE49-F238E27FC236}">
                <a16:creationId xmlns:a16="http://schemas.microsoft.com/office/drawing/2014/main" id="{32ABAB91-7623-454A-93BD-560C00AB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</p:spPr>
        <p:txBody>
          <a:bodyPr rtlCol="0"/>
          <a:lstStyle/>
          <a:p>
            <a:pPr rtl="0"/>
            <a:r>
              <a:rPr lang="de-DE"/>
              <a:t>Beispieltext</a:t>
            </a:r>
          </a:p>
        </p:txBody>
      </p:sp>
      <p:sp>
        <p:nvSpPr>
          <p:cNvPr id="184" name="Foliennummernplatzhalter 183">
            <a:extLst>
              <a:ext uri="{FF2B5EF4-FFF2-40B4-BE49-F238E27FC236}">
                <a16:creationId xmlns:a16="http://schemas.microsoft.com/office/drawing/2014/main" id="{F09696C5-2D5D-4774-8ED7-53F2BB60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</p:spPr>
        <p:txBody>
          <a:bodyPr rtlCol="0"/>
          <a:lstStyle/>
          <a:p>
            <a:pPr rtl="0"/>
            <a:fld id="{AE208ADF-3ADD-483D-A721-14E3EEE2C135}" type="slidenum">
              <a:rPr lang="de-DE" smtClean="0"/>
              <a:pPr rtl="0"/>
              <a:t>5</a:t>
            </a:fld>
            <a:endParaRPr lang="de-DE"/>
          </a:p>
        </p:txBody>
      </p:sp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A8FAF81B-C599-3BB7-31DD-5D0AC2C979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589" r="7589"/>
          <a:stretch>
            <a:fillRect/>
          </a:stretch>
        </p:blipFill>
        <p:spPr/>
      </p:pic>
      <p:pic>
        <p:nvPicPr>
          <p:cNvPr id="30" name="Bildplatzhalter 29">
            <a:extLst>
              <a:ext uri="{FF2B5EF4-FFF2-40B4-BE49-F238E27FC236}">
                <a16:creationId xmlns:a16="http://schemas.microsoft.com/office/drawing/2014/main" id="{8C656D88-3B6A-2DE5-946F-C6A90CD641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27248" b="27248"/>
          <a:stretch>
            <a:fillRect/>
          </a:stretch>
        </p:blipFill>
        <p:spPr/>
      </p:pic>
      <p:pic>
        <p:nvPicPr>
          <p:cNvPr id="64" name="Bildplatzhalter 63">
            <a:extLst>
              <a:ext uri="{FF2B5EF4-FFF2-40B4-BE49-F238E27FC236}">
                <a16:creationId xmlns:a16="http://schemas.microsoft.com/office/drawing/2014/main" id="{871173F3-4C52-DB73-E6FC-C7811222DB4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5106" b="5106"/>
          <a:stretch>
            <a:fillRect/>
          </a:stretch>
        </p:blipFill>
        <p:spPr/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7351274-4FC2-AF4B-B9FD-6CA5D64148DD}"/>
              </a:ext>
            </a:extLst>
          </p:cNvPr>
          <p:cNvSpPr/>
          <p:nvPr/>
        </p:nvSpPr>
        <p:spPr>
          <a:xfrm>
            <a:off x="5205020" y="1945132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08D35A4-4D5B-244C-686C-76D5A89185BD}"/>
              </a:ext>
            </a:extLst>
          </p:cNvPr>
          <p:cNvSpPr txBox="1"/>
          <p:nvPr/>
        </p:nvSpPr>
        <p:spPr>
          <a:xfrm>
            <a:off x="5187542" y="2902725"/>
            <a:ext cx="18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Open-Source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7FBEA6BA-2125-130D-3D1F-A0BD3441F7C2}"/>
              </a:ext>
            </a:extLst>
          </p:cNvPr>
          <p:cNvSpPr/>
          <p:nvPr/>
        </p:nvSpPr>
        <p:spPr>
          <a:xfrm>
            <a:off x="3002328" y="1918399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4198B1E-0210-4A1A-FFDE-6B41CBFE18F8}"/>
              </a:ext>
            </a:extLst>
          </p:cNvPr>
          <p:cNvSpPr txBox="1"/>
          <p:nvPr/>
        </p:nvSpPr>
        <p:spPr>
          <a:xfrm>
            <a:off x="3002328" y="2799956"/>
            <a:ext cx="18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Maschinen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3B5306D9-3655-5ACC-AC50-E409CFDB8A8A}"/>
              </a:ext>
            </a:extLst>
          </p:cNvPr>
          <p:cNvSpPr/>
          <p:nvPr/>
        </p:nvSpPr>
        <p:spPr>
          <a:xfrm>
            <a:off x="7362827" y="1914481"/>
            <a:ext cx="1826845" cy="1826845"/>
          </a:xfrm>
          <a:prstGeom prst="round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5759B6B-A8D0-9189-39D3-38E95B8B8C4E}"/>
              </a:ext>
            </a:extLst>
          </p:cNvPr>
          <p:cNvSpPr txBox="1"/>
          <p:nvPr/>
        </p:nvSpPr>
        <p:spPr>
          <a:xfrm>
            <a:off x="7279601" y="2858555"/>
            <a:ext cx="18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issen</a:t>
            </a:r>
          </a:p>
        </p:txBody>
      </p:sp>
      <p:pic>
        <p:nvPicPr>
          <p:cNvPr id="66" name="Grafik 65" descr="Zahnrad">
            <a:extLst>
              <a:ext uri="{FF2B5EF4-FFF2-40B4-BE49-F238E27FC236}">
                <a16:creationId xmlns:a16="http://schemas.microsoft.com/office/drawing/2014/main" id="{128C691E-9205-CF60-F789-CC3A45D95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58550" y="1913693"/>
            <a:ext cx="914400" cy="914400"/>
          </a:xfrm>
          <a:prstGeom prst="rect">
            <a:avLst/>
          </a:prstGeom>
        </p:spPr>
      </p:pic>
      <p:pic>
        <p:nvPicPr>
          <p:cNvPr id="68" name="Grafik 67" descr="Kopf mit Zahnrädern">
            <a:extLst>
              <a:ext uri="{FF2B5EF4-FFF2-40B4-BE49-F238E27FC236}">
                <a16:creationId xmlns:a16="http://schemas.microsoft.com/office/drawing/2014/main" id="{34A0161D-524E-87DD-CE27-2E098FFC81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7594" y="1953872"/>
            <a:ext cx="914400" cy="914400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44155FDB-1520-A395-2681-8B5AD09ECE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0631" y="2069426"/>
            <a:ext cx="762396" cy="7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E108463-B231-AEBD-81BF-E4C6A833C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7609"/>
            <a:ext cx="3071005" cy="3051391"/>
          </a:xfrm>
        </p:spPr>
        <p:txBody>
          <a:bodyPr/>
          <a:lstStyle/>
          <a:p>
            <a:r>
              <a:rPr lang="de-DE" dirty="0"/>
              <a:t>Schredder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DF6A28-4E13-87E9-CD63-85466658AE4A}"/>
              </a:ext>
            </a:extLst>
          </p:cNvPr>
          <p:cNvSpPr/>
          <p:nvPr/>
        </p:nvSpPr>
        <p:spPr>
          <a:xfrm>
            <a:off x="1399592" y="3638939"/>
            <a:ext cx="1670179" cy="14275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CC6274BA-F3A4-8F0B-E90C-935F8BFDAC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975" r="17975"/>
          <a:stretch>
            <a:fillRect/>
          </a:stretch>
        </p:blipFill>
        <p:spPr>
          <a:xfrm>
            <a:off x="3069771" y="-786602"/>
            <a:ext cx="9122229" cy="8011325"/>
          </a:xfrm>
        </p:spPr>
      </p:pic>
    </p:spTree>
    <p:extLst>
      <p:ext uri="{BB962C8B-B14F-4D97-AF65-F5344CB8AC3E}">
        <p14:creationId xmlns:p14="http://schemas.microsoft.com/office/powerpoint/2010/main" val="364851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E108463-B231-AEBD-81BF-E4C6A833C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4" y="377609"/>
            <a:ext cx="3071005" cy="3051391"/>
          </a:xfrm>
        </p:spPr>
        <p:txBody>
          <a:bodyPr>
            <a:normAutofit fontScale="90000"/>
          </a:bodyPr>
          <a:lstStyle/>
          <a:p>
            <a:r>
              <a:rPr lang="de-DE" sz="4400" dirty="0"/>
              <a:t>Extrusion</a:t>
            </a:r>
            <a:br>
              <a:rPr lang="de-DE" sz="1000" b="1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DF6A28-4E13-87E9-CD63-85466658AE4A}"/>
              </a:ext>
            </a:extLst>
          </p:cNvPr>
          <p:cNvSpPr/>
          <p:nvPr/>
        </p:nvSpPr>
        <p:spPr>
          <a:xfrm>
            <a:off x="1399592" y="3638939"/>
            <a:ext cx="1670179" cy="14275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0285FABE-05F7-BD61-E213-129344343C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975" r="17975"/>
          <a:stretch>
            <a:fillRect/>
          </a:stretch>
        </p:blipFill>
        <p:spPr>
          <a:xfrm>
            <a:off x="3069771" y="-786602"/>
            <a:ext cx="9122229" cy="8011325"/>
          </a:xfrm>
        </p:spPr>
      </p:pic>
    </p:spTree>
    <p:extLst>
      <p:ext uri="{BB962C8B-B14F-4D97-AF65-F5344CB8AC3E}">
        <p14:creationId xmlns:p14="http://schemas.microsoft.com/office/powerpoint/2010/main" val="67338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E108463-B231-AEBD-81BF-E4C6A833C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4" y="377609"/>
            <a:ext cx="3071005" cy="3051391"/>
          </a:xfrm>
        </p:spPr>
        <p:txBody>
          <a:bodyPr>
            <a:normAutofit fontScale="90000"/>
          </a:bodyPr>
          <a:lstStyle/>
          <a:p>
            <a:r>
              <a:rPr lang="de-DE" sz="4400" dirty="0" err="1"/>
              <a:t>Injection</a:t>
            </a:r>
            <a:br>
              <a:rPr lang="de-DE" sz="4400" dirty="0"/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DF6A28-4E13-87E9-CD63-85466658AE4A}"/>
              </a:ext>
            </a:extLst>
          </p:cNvPr>
          <p:cNvSpPr/>
          <p:nvPr/>
        </p:nvSpPr>
        <p:spPr>
          <a:xfrm>
            <a:off x="1399592" y="3638939"/>
            <a:ext cx="1670179" cy="14275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7E2D4D13-4696-6365-570D-15C02E3887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949" r="17949"/>
          <a:stretch>
            <a:fillRect/>
          </a:stretch>
        </p:blipFill>
        <p:spPr>
          <a:xfrm>
            <a:off x="3069771" y="-954273"/>
            <a:ext cx="9122229" cy="8011325"/>
          </a:xfrm>
        </p:spPr>
      </p:pic>
    </p:spTree>
    <p:extLst>
      <p:ext uri="{BB962C8B-B14F-4D97-AF65-F5344CB8AC3E}">
        <p14:creationId xmlns:p14="http://schemas.microsoft.com/office/powerpoint/2010/main" val="256714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E108463-B231-AEBD-81BF-E4C6A833C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7609"/>
            <a:ext cx="3071005" cy="3051391"/>
          </a:xfrm>
        </p:spPr>
        <p:txBody>
          <a:bodyPr>
            <a:normAutofit fontScale="90000"/>
          </a:bodyPr>
          <a:lstStyle/>
          <a:p>
            <a:r>
              <a:rPr lang="de-DE" sz="4400" dirty="0" err="1"/>
              <a:t>Sheetpress</a:t>
            </a:r>
            <a:br>
              <a:rPr lang="de-DE" b="1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DF6A28-4E13-87E9-CD63-85466658AE4A}"/>
              </a:ext>
            </a:extLst>
          </p:cNvPr>
          <p:cNvSpPr/>
          <p:nvPr/>
        </p:nvSpPr>
        <p:spPr>
          <a:xfrm>
            <a:off x="1399592" y="3638939"/>
            <a:ext cx="1670179" cy="142758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AAAC7D05-E534-45D9-2862-BA4EC9A74F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975" r="17975"/>
          <a:stretch>
            <a:fillRect/>
          </a:stretch>
        </p:blipFill>
        <p:spPr>
          <a:xfrm>
            <a:off x="3069771" y="-270588"/>
            <a:ext cx="9122229" cy="8011325"/>
          </a:xfrm>
        </p:spPr>
      </p:pic>
    </p:spTree>
    <p:extLst>
      <p:ext uri="{BB962C8B-B14F-4D97-AF65-F5344CB8AC3E}">
        <p14:creationId xmlns:p14="http://schemas.microsoft.com/office/powerpoint/2010/main" val="984316567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AEE90C5-1E1C-444C-A570-923DC6A547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FF5174-EF46-4DB3-9E31-B6FFE71C1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577EAC-B6FB-4CBD-9524-1AB1B096FD3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„Pinien“</Template>
  <TotalTime>0</TotalTime>
  <Words>163</Words>
  <Application>Microsoft Office PowerPoint</Application>
  <PresentationFormat>Breitbild</PresentationFormat>
  <Paragraphs>71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Dante</vt:lpstr>
      <vt:lpstr>gg sans</vt:lpstr>
      <vt:lpstr>PineVTI</vt:lpstr>
      <vt:lpstr>Precious Plastic  </vt:lpstr>
      <vt:lpstr>Plastikmüll </vt:lpstr>
      <vt:lpstr>Die Ausmaße in Deutschland</vt:lpstr>
      <vt:lpstr>Die Ausmaße Weltweit</vt:lpstr>
      <vt:lpstr>Precious Plastic  </vt:lpstr>
      <vt:lpstr>Schredder    </vt:lpstr>
      <vt:lpstr>Extrusion     </vt:lpstr>
      <vt:lpstr>Injection      </vt:lpstr>
      <vt:lpstr>Sheetpress     </vt:lpstr>
      <vt:lpstr>Schredder </vt:lpstr>
      <vt:lpstr>Produckte</vt:lpstr>
      <vt:lpstr>Vielen Dank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Precious Plastic  </dc:title>
  <dc:creator/>
  <cp:lastModifiedBy/>
  <cp:revision>11</cp:revision>
  <dcterms:created xsi:type="dcterms:W3CDTF">2023-07-22T18:46:57Z</dcterms:created>
  <dcterms:modified xsi:type="dcterms:W3CDTF">2023-07-30T12:39:31Z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