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2" r:id="rId5"/>
    <p:sldId id="261" r:id="rId6"/>
    <p:sldId id="277" r:id="rId7"/>
    <p:sldId id="278" r:id="rId8"/>
    <p:sldId id="262" r:id="rId9"/>
    <p:sldId id="284" r:id="rId10"/>
    <p:sldId id="285" r:id="rId11"/>
    <p:sldId id="286" r:id="rId12"/>
    <p:sldId id="287" r:id="rId13"/>
    <p:sldId id="268" r:id="rId14"/>
    <p:sldId id="288" r:id="rId15"/>
    <p:sldId id="270" r:id="rId16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597" autoAdjust="0"/>
  </p:normalViewPr>
  <p:slideViewPr>
    <p:cSldViewPr snapToGrid="0">
      <p:cViewPr varScale="1">
        <p:scale>
          <a:sx n="113" d="100"/>
          <a:sy n="113" d="100"/>
        </p:scale>
        <p:origin x="522" y="114"/>
      </p:cViewPr>
      <p:guideLst>
        <p:guide orient="horz" pos="302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AC59332-6A8F-4929-9552-AD560AD5F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6FE7C35-047E-4123-B3A0-A8CD7D3DFA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A18DB-2211-43C6-AAB4-BA27D7A2F2C3}" type="datetime1">
              <a:rPr lang="de-DE" smtClean="0"/>
              <a:t>10.09.2023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52E805-BB1D-4D07-A323-E56240EA8B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Precious Plastic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BF081-6339-4AD3-80F0-9B2251270B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1712C-A707-4CA4-BBF8-DDD973AE3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6343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B4A42-06E9-4DE7-B67D-615BF38AED10}" type="datetime1">
              <a:rPr lang="de-DE" smtClean="0"/>
              <a:pPr/>
              <a:t>10.09.2023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r>
              <a:rPr lang="de-DE" noProof="0"/>
              <a:t>Precious Plastic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485773-E831-40C3-B08E-FE9BDAA69383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4095792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smtClean="0"/>
              <a:t>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903D6A-D582-52B0-348C-CF4209524E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de-DE" noProof="0"/>
              <a:t>Precious Plastic </a:t>
            </a:r>
          </a:p>
        </p:txBody>
      </p:sp>
    </p:spTree>
    <p:extLst>
      <p:ext uri="{BB962C8B-B14F-4D97-AF65-F5344CB8AC3E}">
        <p14:creationId xmlns:p14="http://schemas.microsoft.com/office/powerpoint/2010/main" val="110641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smtClean="0"/>
              <a:t>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F9D7E1-FA7A-6178-B97E-8A3644F2F8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de-DE" noProof="0"/>
              <a:t>Precious Plastic </a:t>
            </a:r>
          </a:p>
        </p:txBody>
      </p:sp>
    </p:spTree>
    <p:extLst>
      <p:ext uri="{BB962C8B-B14F-4D97-AF65-F5344CB8AC3E}">
        <p14:creationId xmlns:p14="http://schemas.microsoft.com/office/powerpoint/2010/main" val="1189189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smtClean="0"/>
              <a:t>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25386D-6984-9201-3032-1CEA897BE2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de-DE" noProof="0"/>
              <a:t>Precious Plastic </a:t>
            </a:r>
          </a:p>
        </p:txBody>
      </p:sp>
    </p:spTree>
    <p:extLst>
      <p:ext uri="{BB962C8B-B14F-4D97-AF65-F5344CB8AC3E}">
        <p14:creationId xmlns:p14="http://schemas.microsoft.com/office/powerpoint/2010/main" val="96115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smtClean="0"/>
              <a:t>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25386D-6984-9201-3032-1CEA897BE2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de-DE" noProof="0"/>
              <a:t>Precious Plastic </a:t>
            </a:r>
          </a:p>
        </p:txBody>
      </p:sp>
    </p:spTree>
    <p:extLst>
      <p:ext uri="{BB962C8B-B14F-4D97-AF65-F5344CB8AC3E}">
        <p14:creationId xmlns:p14="http://schemas.microsoft.com/office/powerpoint/2010/main" val="2362798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smtClean="0"/>
              <a:t>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78D60-C505-FA84-6246-5A089B813C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de-DE" noProof="0"/>
              <a:t>Precious Plastic </a:t>
            </a:r>
          </a:p>
        </p:txBody>
      </p:sp>
    </p:spTree>
    <p:extLst>
      <p:ext uri="{BB962C8B-B14F-4D97-AF65-F5344CB8AC3E}">
        <p14:creationId xmlns:p14="http://schemas.microsoft.com/office/powerpoint/2010/main" val="435936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smtClean="0"/>
              <a:t>10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71DD92-E9D2-A658-8DC1-8F1619EEF6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de-DE" noProof="0"/>
              <a:t>Precious Plastic </a:t>
            </a:r>
          </a:p>
        </p:txBody>
      </p:sp>
    </p:spTree>
    <p:extLst>
      <p:ext uri="{BB962C8B-B14F-4D97-AF65-F5344CB8AC3E}">
        <p14:creationId xmlns:p14="http://schemas.microsoft.com/office/powerpoint/2010/main" val="3399648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smtClean="0"/>
              <a:t>11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71DD92-E9D2-A658-8DC1-8F1619EEF6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de-DE" noProof="0"/>
              <a:t>Precious Plastic </a:t>
            </a:r>
          </a:p>
        </p:txBody>
      </p:sp>
    </p:spTree>
    <p:extLst>
      <p:ext uri="{BB962C8B-B14F-4D97-AF65-F5344CB8AC3E}">
        <p14:creationId xmlns:p14="http://schemas.microsoft.com/office/powerpoint/2010/main" val="110434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smtClean="0"/>
              <a:t>12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BCC090-B384-1CE7-BFB3-982C7122A6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de-DE" noProof="0"/>
              <a:t>Precious Plastic </a:t>
            </a:r>
          </a:p>
        </p:txBody>
      </p:sp>
    </p:spTree>
    <p:extLst>
      <p:ext uri="{BB962C8B-B14F-4D97-AF65-F5344CB8AC3E}">
        <p14:creationId xmlns:p14="http://schemas.microsoft.com/office/powerpoint/2010/main" val="194895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hteck 4">
            <a:extLst>
              <a:ext uri="{FF2B5EF4-FFF2-40B4-BE49-F238E27FC236}">
                <a16:creationId xmlns:a16="http://schemas.microsoft.com/office/drawing/2014/main" id="{FE162AE6-C2BA-4446-A2D9-41A8F1A6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 useBgFill="1">
        <p:nvSpPr>
          <p:cNvPr id="7" name="Rechteck 6">
            <a:extLst>
              <a:ext uri="{FF2B5EF4-FFF2-40B4-BE49-F238E27FC236}">
                <a16:creationId xmlns:a16="http://schemas.microsoft.com/office/drawing/2014/main" id="{7A267802-5F0D-4EE1-AF9D-EF2E4F23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75" y="0"/>
            <a:ext cx="43861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B728D93-929A-4CAF-A102-3C217E917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1" y="428903"/>
            <a:ext cx="3071005" cy="3051391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</a:lstStyle>
          <a:p>
            <a:pPr rtl="0">
              <a:tabLst>
                <a:tab pos="3370263" algn="l"/>
              </a:tabLst>
            </a:pPr>
            <a:r>
              <a:rPr lang="de-DE" sz="4000" noProof="0">
                <a:solidFill>
                  <a:schemeClr val="tx2">
                    <a:alpha val="75000"/>
                  </a:schemeClr>
                </a:solidFill>
              </a:rPr>
              <a:t>Mastertitelformat bearbeiten</a:t>
            </a:r>
            <a:endParaRPr lang="de-DE" sz="4000" noProof="0" dirty="0">
              <a:solidFill>
                <a:schemeClr val="tx2">
                  <a:alpha val="75000"/>
                </a:schemeClr>
              </a:solidFill>
            </a:endParaRP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B81702E9-0038-4210-9FAB-E76C1EF85C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876" y="5116529"/>
            <a:ext cx="2948684" cy="9554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de-DE" noProof="0" dirty="0">
                <a:solidFill>
                  <a:schemeClr val="tx2"/>
                </a:solidFill>
              </a:rPr>
              <a:t>Untertitel</a:t>
            </a: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13E1655C-FA7C-42D9-8EE1-E7CF698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1747479" y="3853642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de-DE" noProof="0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46441E9C-E7AE-4B2E-A8FF-F364980D9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3024" y="0"/>
            <a:ext cx="7808976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71283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 userDrawn="1">
          <p15:clr>
            <a:srgbClr val="FBAE40"/>
          </p15:clr>
        </p15:guide>
        <p15:guide id="2" pos="39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1806039"/>
            <a:ext cx="3200400" cy="584548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390588"/>
            <a:ext cx="3200400" cy="375126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5800" y="1800575"/>
            <a:ext cx="3200400" cy="58454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5800" y="2385125"/>
            <a:ext cx="3200400" cy="375126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266A9EA3-4B2B-44BD-8135-846BF60266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1814" y="1802952"/>
            <a:ext cx="3200400" cy="58454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01C28FB9-37EE-45F6-9277-9FEC0E6CEB2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1814" y="2387502"/>
            <a:ext cx="3200400" cy="375126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5965917B-0400-40F0-91DA-4F97FE7238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564A176B-530D-46DF-8C22-CB3E325D3F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Beispieltext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464458CC-87E8-440C-A9E9-D8E1E0B49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97350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hteck 4">
            <a:extLst>
              <a:ext uri="{FF2B5EF4-FFF2-40B4-BE49-F238E27FC236}">
                <a16:creationId xmlns:a16="http://schemas.microsoft.com/office/drawing/2014/main" id="{66D479CE-2DE1-4800-948F-385C3CF20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F2DE27B3-A066-47FC-9ACB-6CB080C4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375939"/>
            <a:ext cx="5448300" cy="1240966"/>
          </a:xfrm>
        </p:spPr>
        <p:txBody>
          <a:bodyPr rtlCol="0" anchor="ctr">
            <a:normAutofit/>
          </a:bodyPr>
          <a:lstStyle>
            <a:lvl1pPr algn="l">
              <a:defRPr/>
            </a:lvl1pPr>
          </a:lstStyle>
          <a:p>
            <a:pPr algn="ctr"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0B2E2283-471F-4157-98F4-1943DA10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2688119"/>
            <a:ext cx="5115674" cy="350745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F58127D-BBD9-4655-BEA6-91021785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272" y="65836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C4E959CE-E323-4F7E-9D53-6DE5DD865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8272" y="358444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65F4C50B-50BD-44F1-9148-992E83F5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25809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de-DE" noProof="0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9764E3EF-900F-4400-84C4-63FBEBB87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20XX</a:t>
            </a:r>
            <a:endParaRPr lang="de-DE" noProof="0" dirty="0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3E1CB21E-42E2-4942-BCAD-66952AAB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Beispieltext</a:t>
            </a:r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ABDF6841-1F86-481B-A857-4E5AC2672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894128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hteck 4">
            <a:extLst>
              <a:ext uri="{FF2B5EF4-FFF2-40B4-BE49-F238E27FC236}">
                <a16:creationId xmlns:a16="http://schemas.microsoft.com/office/drawing/2014/main" id="{2FD219BD-0F2E-4CDF-AEB4-C1D73E0F1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6" name="Titel 15">
            <a:extLst>
              <a:ext uri="{FF2B5EF4-FFF2-40B4-BE49-F238E27FC236}">
                <a16:creationId xmlns:a16="http://schemas.microsoft.com/office/drawing/2014/main" id="{1A909C9B-71E1-4575-BD94-8C51142F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algn="ctr"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8" name="Inhaltsplatzhalter 16">
            <a:extLst>
              <a:ext uri="{FF2B5EF4-FFF2-40B4-BE49-F238E27FC236}">
                <a16:creationId xmlns:a16="http://schemas.microsoft.com/office/drawing/2014/main" id="{3B6580BC-B32B-4393-8B19-2B3F6B90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683104"/>
            <a:ext cx="3364358" cy="3673245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20XX</a:t>
            </a:r>
            <a:endParaRPr lang="de-DE" noProof="0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CB07FB4E-AACE-4322-82D4-4DA4A8161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5048" y="0"/>
            <a:ext cx="7616952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Beispieltext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F4CA4665-3BE9-407E-884C-8EA287083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2099" y="2302005"/>
            <a:ext cx="2253018" cy="0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69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81C62-6E66-44D5-83D2-BADCC7373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38113" y="2851343"/>
            <a:ext cx="8490581" cy="1746195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0A7876-9D0C-4685-8088-6FED23C9B8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7350" y="4846921"/>
            <a:ext cx="6632107" cy="951488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>
                    <a:alpha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1E679A24-160E-440A-9984-8923BC4B8DD8}"/>
              </a:ext>
            </a:extLst>
          </p:cNvPr>
          <p:cNvSpPr/>
          <p:nvPr/>
        </p:nvSpPr>
        <p:spPr>
          <a:xfrm rot="20618895" flipH="1">
            <a:off x="5561167" y="191156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65066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26100-27A9-4A24-9347-29B6A9BA4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3117186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A350C3-3185-4A0E-9E1F-504D7E6E0D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26924"/>
            <a:ext cx="10515600" cy="1262726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47571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3902F6-08C1-4F71-90D1-FCA6563ECE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11756"/>
            <a:ext cx="5181600" cy="4365207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FB0FE5-5497-4854-B57F-7955ADCBCDA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11756"/>
            <a:ext cx="5181600" cy="4365207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B698B4-B17B-4FAB-894D-5400BDEC9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68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588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37465-F6D9-414A-9829-B2793D3A5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47698"/>
            <a:ext cx="4061821" cy="155855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635B2F-EF96-4A99-8082-911D63A37A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647699"/>
            <a:ext cx="6172200" cy="5213351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5EE3AB-F64B-4276-8303-CAE4B4F1D78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06256"/>
            <a:ext cx="4061821" cy="3662732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18936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43B7E-262A-4834-9437-C20690BF2E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9FC6C5-CFC6-43FC-9CD2-EB131734FA8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867985"/>
            <a:ext cx="6172200" cy="499306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CAD41B-4C7D-4884-B895-CFDA0A4479C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813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esordn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hteck 4">
            <a:extLst>
              <a:ext uri="{FF2B5EF4-FFF2-40B4-BE49-F238E27FC236}">
                <a16:creationId xmlns:a16="http://schemas.microsoft.com/office/drawing/2014/main" id="{665A6970-043A-47D8-B545-755078B0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86AC1DD3-428F-4C39-A551-E13ABD51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 rtlCol="0">
            <a:normAutofit/>
          </a:bodyPr>
          <a:lstStyle/>
          <a:p>
            <a:pPr algn="r" rtl="0"/>
            <a:r>
              <a:rPr lang="de-DE" noProof="0"/>
              <a:t>Mastertitelformat bearbeiten</a:t>
            </a:r>
            <a:endParaRPr lang="de-DE" noProof="0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661C8BF-A13F-41C7-AD96-FF1FF248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0" y="1344305"/>
            <a:ext cx="0" cy="1610436"/>
          </a:xfrm>
          <a:prstGeom prst="line">
            <a:avLst/>
          </a:prstGeom>
          <a:ln w="19050">
            <a:solidFill>
              <a:schemeClr val="accent1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C48B2C18-58F4-4964-8F53-1A6C5CA4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647700"/>
            <a:ext cx="6401231" cy="2982604"/>
          </a:xfrm>
        </p:spPr>
        <p:txBody>
          <a:bodyPr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60AF7978-E274-4580-9576-25C42D06B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512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6" name="Bildplatzhalter 13">
            <a:extLst>
              <a:ext uri="{FF2B5EF4-FFF2-40B4-BE49-F238E27FC236}">
                <a16:creationId xmlns:a16="http://schemas.microsoft.com/office/drawing/2014/main" id="{C26149A3-CFBC-4F7F-B065-171177885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6041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7" name="Bildplatzhalter 13">
            <a:extLst>
              <a:ext uri="{FF2B5EF4-FFF2-40B4-BE49-F238E27FC236}">
                <a16:creationId xmlns:a16="http://schemas.microsoft.com/office/drawing/2014/main" id="{47CA6D41-6659-4919-BF3F-FCA2AB53F4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457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5" name="Bildplatzhalter 13">
            <a:extLst>
              <a:ext uri="{FF2B5EF4-FFF2-40B4-BE49-F238E27FC236}">
                <a16:creationId xmlns:a16="http://schemas.microsoft.com/office/drawing/2014/main" id="{20E6777B-4AD1-427E-904E-21086E731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310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7E0D4C96-36DA-4C90-B4F7-FD78F9F06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20XX</a:t>
            </a:r>
            <a:endParaRPr lang="de-DE" noProof="0" dirty="0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DCC27624-76B0-4BB8-B6D9-C01BCCE65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Beispieltext</a:t>
            </a:r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E5D71582-7D60-491E-945E-00A9A6A2E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71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füh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hteck 4">
            <a:extLst>
              <a:ext uri="{FF2B5EF4-FFF2-40B4-BE49-F238E27FC236}">
                <a16:creationId xmlns:a16="http://schemas.microsoft.com/office/drawing/2014/main" id="{A283E6C1-A698-44ED-B112-2185C527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B8DA9715-F69D-45C0-8C20-D232717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0"/>
            <a:ext cx="10515600" cy="899783"/>
          </a:xfrm>
        </p:spPr>
        <p:txBody>
          <a:bodyPr wrap="none" rtlCol="0" anchor="ctr">
            <a:noAutofit/>
          </a:bodyPr>
          <a:lstStyle>
            <a:lvl1pPr algn="l">
              <a:spcBef>
                <a:spcPts val="0"/>
              </a:spcBef>
              <a:defRPr baseline="0"/>
            </a:lvl1pPr>
          </a:lstStyle>
          <a:p>
            <a:pPr algn="ctr"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A11834F-2E86-44CF-9B7B-879C54D3E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069" y="1900962"/>
            <a:ext cx="10292340" cy="1954213"/>
          </a:xfrm>
        </p:spPr>
        <p:txBody>
          <a:bodyPr rtlCol="0" anchor="t"/>
          <a:lstStyle>
            <a:lvl1pPr marL="0" indent="0" algn="just">
              <a:buNone/>
              <a:defRPr baseline="0"/>
            </a:lvl1pPr>
            <a:lvl2pPr marL="274320" indent="0" algn="ctr">
              <a:buFont typeface="Arial" panose="020B0604020202020204" pitchFamily="34" charset="0"/>
              <a:buNone/>
              <a:defRPr/>
            </a:lvl2pPr>
            <a:lvl3pPr marL="228600" indent="0" algn="ctr">
              <a:buNone/>
              <a:defRPr/>
            </a:lvl3pPr>
            <a:lvl4pPr marL="640080" indent="0" algn="ctr">
              <a:buFont typeface="Arial" panose="020B0604020202020204" pitchFamily="34" charset="0"/>
              <a:buNone/>
              <a:defRPr/>
            </a:lvl4pPr>
            <a:lvl5pPr marL="685800" indent="0" algn="ctr">
              <a:buNone/>
              <a:defRPr/>
            </a:lvl5pPr>
          </a:lstStyle>
          <a:p>
            <a:pPr lvl="0" rtl="0"/>
            <a:r>
              <a:rPr lang="de-DE" noProof="0" dirty="0"/>
              <a:t>Klicken Sie, um Text hinzuzufügen.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06B13C98-6A68-488A-A861-3651BEFFD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60520"/>
            <a:ext cx="4067175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2938ABF9-B914-4702-BD3C-440D785C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20XX</a:t>
            </a:r>
            <a:endParaRPr lang="de-DE" noProof="0" dirty="0"/>
          </a:p>
        </p:txBody>
      </p:sp>
      <p:sp>
        <p:nvSpPr>
          <p:cNvPr id="14" name="Bildplatzhalter 12">
            <a:extLst>
              <a:ext uri="{FF2B5EF4-FFF2-40B4-BE49-F238E27FC236}">
                <a16:creationId xmlns:a16="http://schemas.microsoft.com/office/drawing/2014/main" id="{A8DDEC8E-7A5B-45B1-87C2-928F65F6D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936" y="4160520"/>
            <a:ext cx="4133088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3D694128-BF72-4548-B72F-CAFBFD23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Beispieltext</a:t>
            </a:r>
          </a:p>
        </p:txBody>
      </p:sp>
      <p:sp>
        <p:nvSpPr>
          <p:cNvPr id="15" name="Bildplatzhalter 12">
            <a:extLst>
              <a:ext uri="{FF2B5EF4-FFF2-40B4-BE49-F238E27FC236}">
                <a16:creationId xmlns:a16="http://schemas.microsoft.com/office/drawing/2014/main" id="{5E558F1D-66DC-426F-B815-D10EB6BC4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3024" y="4160520"/>
            <a:ext cx="4005072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EC1452B-8D51-4F49-9A26-8D49BCE7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9318" y="1555564"/>
            <a:ext cx="4511785" cy="0"/>
          </a:xfrm>
          <a:prstGeom prst="line">
            <a:avLst/>
          </a:prstGeom>
          <a:ln w="1905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68719BE9-7631-4214-B581-04437DDA5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7397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umbr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hteck 14">
            <a:extLst>
              <a:ext uri="{FF2B5EF4-FFF2-40B4-BE49-F238E27FC236}">
                <a16:creationId xmlns:a16="http://schemas.microsoft.com/office/drawing/2014/main" id="{A6AF1EB8-173E-4BDF-9FB9-340DC5FC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B44A6C40-5A2B-4859-A8AE-52464ACB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209275"/>
          </a:xfrm>
        </p:spPr>
        <p:txBody>
          <a:bodyPr rtlCol="0" anchor="ctr">
            <a:normAutofit/>
          </a:bodyPr>
          <a:lstStyle>
            <a:lvl1pPr algn="l">
              <a:defRPr/>
            </a:lvl1pPr>
          </a:lstStyle>
          <a:p>
            <a:pPr algn="r" rtl="0"/>
            <a:r>
              <a:rPr lang="de-DE" sz="4000" noProof="0"/>
              <a:t>Mastertitelformat bearbeiten</a:t>
            </a:r>
            <a:endParaRPr lang="de-DE" sz="4000" noProof="0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4839C935-8C88-4E41-9CDE-772FDA3DD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5056632"/>
            <a:ext cx="3392445" cy="1207008"/>
          </a:xfrm>
        </p:spPr>
        <p:txBody>
          <a:bodyPr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algn="l" rtl="0"/>
            <a:r>
              <a:rPr lang="de-DE" sz="1600" noProof="0"/>
              <a:t>Master-Untertitelformat bearbeiten</a:t>
            </a:r>
            <a:endParaRPr lang="de-DE" sz="1600" noProof="0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30C6FCBF-78C9-4160-8C8D-C0846C6D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10499" y="5187442"/>
            <a:ext cx="0" cy="875607"/>
          </a:xfrm>
          <a:prstGeom prst="line">
            <a:avLst/>
          </a:prstGeom>
          <a:ln w="15875">
            <a:solidFill>
              <a:schemeClr val="accent1">
                <a:lumMod val="7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6950CA0E-635B-46DC-8900-0DD2B472A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62856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4573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38403"/>
            <a:ext cx="10515600" cy="3545204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1976FF6-0FAE-4806-A07E-BE4D74116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842FFD90-937D-4551-9F0C-7A5B0C78E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Beispieltext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BED25ED3-40D6-4D4C-BEF6-506E3E31B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7861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3A8FC83D-BE6C-46F7-A2C9-654DF8EBE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733" y="1679441"/>
            <a:ext cx="10890565" cy="589966"/>
          </a:xfrm>
        </p:spPr>
        <p:txBody>
          <a:bodyPr rtlCol="0">
            <a:normAutofit fontScale="90000"/>
          </a:bodyPr>
          <a:lstStyle>
            <a:lvl1pPr algn="ctr">
              <a:defRPr/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8CC3F9D0-953E-45A7-BFD7-C86C68B23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26" y="2273661"/>
            <a:ext cx="7910623" cy="447630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de-DE" sz="1600" noProof="0"/>
              <a:t>Master-Untertitelformat bearbeiten</a:t>
            </a: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D736BCE2-FC35-4992-A912-AF5A5C4E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507004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de-DE" noProof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84AA409B-17E7-4D49-8F3B-D390302E2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C4FB1A9C-83D8-426D-B62B-A5F7457A9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7920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94DD44DD-0676-4A2C-9EC4-8E209307E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969BC53C-DA37-4270-B44D-B7A92152A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Beispieltext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9AFE14D8-0C2B-4AA6-AE7E-75C2C63C2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5467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F9828424-127F-4F45-AF20-1DAA15255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5D83CCE-F7E1-4106-84E1-6C261DDBB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Beispieltext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28126735-73E8-4B98-81A3-AAE94B69F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2" name="Bildplatzhalter 23">
            <a:extLst>
              <a:ext uri="{FF2B5EF4-FFF2-40B4-BE49-F238E27FC236}">
                <a16:creationId xmlns:a16="http://schemas.microsoft.com/office/drawing/2014/main" id="{807AB57C-FB2F-4687-A53B-10BC93C061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811" y="2266497"/>
            <a:ext cx="2441448" cy="1682496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3" name="Bildplatzhalter 23">
            <a:extLst>
              <a:ext uri="{FF2B5EF4-FFF2-40B4-BE49-F238E27FC236}">
                <a16:creationId xmlns:a16="http://schemas.microsoft.com/office/drawing/2014/main" id="{000D73B6-1C0A-4F47-AA94-E1B7667F20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9664" y="2276021"/>
            <a:ext cx="2441448" cy="1682496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4" name="Bildplatzhalter 23">
            <a:extLst>
              <a:ext uri="{FF2B5EF4-FFF2-40B4-BE49-F238E27FC236}">
                <a16:creationId xmlns:a16="http://schemas.microsoft.com/office/drawing/2014/main" id="{35F208ED-C2A5-4E66-AD25-D5D7D73E6C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6094" y="2260823"/>
            <a:ext cx="2441448" cy="1682496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5" name="Bildplatzhalter 23">
            <a:extLst>
              <a:ext uri="{FF2B5EF4-FFF2-40B4-BE49-F238E27FC236}">
                <a16:creationId xmlns:a16="http://schemas.microsoft.com/office/drawing/2014/main" id="{8C8C6B13-E352-4D69-9FB1-F92A36C33D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7217" y="2266497"/>
            <a:ext cx="2441448" cy="1682496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6" name="Textplatzhalter 28">
            <a:extLst>
              <a:ext uri="{FF2B5EF4-FFF2-40B4-BE49-F238E27FC236}">
                <a16:creationId xmlns:a16="http://schemas.microsoft.com/office/drawing/2014/main" id="{3C071B65-316E-4CAB-8D44-4F4A520243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085532"/>
            <a:ext cx="2441448" cy="347662"/>
          </a:xfrm>
        </p:spPr>
        <p:txBody>
          <a:bodyPr lIns="146304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/>
              <a:t>Name</a:t>
            </a:r>
          </a:p>
        </p:txBody>
      </p:sp>
      <p:sp>
        <p:nvSpPr>
          <p:cNvPr id="17" name="Textplatzhalter 28">
            <a:extLst>
              <a:ext uri="{FF2B5EF4-FFF2-40B4-BE49-F238E27FC236}">
                <a16:creationId xmlns:a16="http://schemas.microsoft.com/office/drawing/2014/main" id="{77C885E3-D5E0-4CBD-BA10-704E92E5FA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4469611"/>
            <a:ext cx="2441448" cy="347662"/>
          </a:xfrm>
        </p:spPr>
        <p:txBody>
          <a:bodyPr lIns="146304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/>
              <a:t>Titel</a:t>
            </a:r>
          </a:p>
        </p:txBody>
      </p:sp>
      <p:sp>
        <p:nvSpPr>
          <p:cNvPr id="18" name="Textplatzhalter 28">
            <a:extLst>
              <a:ext uri="{FF2B5EF4-FFF2-40B4-BE49-F238E27FC236}">
                <a16:creationId xmlns:a16="http://schemas.microsoft.com/office/drawing/2014/main" id="{EDF1E930-E006-4E8D-912E-5C7DE87EE7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4054" y="4095056"/>
            <a:ext cx="2441448" cy="347662"/>
          </a:xfrm>
        </p:spPr>
        <p:txBody>
          <a:bodyPr lIns="146304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/>
              <a:t>Name</a:t>
            </a:r>
          </a:p>
        </p:txBody>
      </p:sp>
      <p:sp>
        <p:nvSpPr>
          <p:cNvPr id="19" name="Textplatzhalter 28">
            <a:extLst>
              <a:ext uri="{FF2B5EF4-FFF2-40B4-BE49-F238E27FC236}">
                <a16:creationId xmlns:a16="http://schemas.microsoft.com/office/drawing/2014/main" id="{5C24456D-6FC8-4A02-A705-91CAD806F8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4053" y="4479135"/>
            <a:ext cx="2441448" cy="347662"/>
          </a:xfrm>
        </p:spPr>
        <p:txBody>
          <a:bodyPr lIns="146304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/>
              <a:t>Titel</a:t>
            </a:r>
          </a:p>
        </p:txBody>
      </p:sp>
      <p:sp>
        <p:nvSpPr>
          <p:cNvPr id="20" name="Textplatzhalter 28">
            <a:extLst>
              <a:ext uri="{FF2B5EF4-FFF2-40B4-BE49-F238E27FC236}">
                <a16:creationId xmlns:a16="http://schemas.microsoft.com/office/drawing/2014/main" id="{B0AA21CB-553A-476D-9DBE-6B06618FE1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23595" y="4088244"/>
            <a:ext cx="2441448" cy="347662"/>
          </a:xfrm>
        </p:spPr>
        <p:txBody>
          <a:bodyPr lIns="146304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/>
              <a:t>Name</a:t>
            </a:r>
          </a:p>
        </p:txBody>
      </p:sp>
      <p:sp>
        <p:nvSpPr>
          <p:cNvPr id="21" name="Textplatzhalter 28">
            <a:extLst>
              <a:ext uri="{FF2B5EF4-FFF2-40B4-BE49-F238E27FC236}">
                <a16:creationId xmlns:a16="http://schemas.microsoft.com/office/drawing/2014/main" id="{B0CD8AA8-7148-4DD0-89BA-F4D140F241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3594" y="4472323"/>
            <a:ext cx="2441448" cy="347662"/>
          </a:xfrm>
        </p:spPr>
        <p:txBody>
          <a:bodyPr lIns="146304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/>
              <a:t>Titel</a:t>
            </a:r>
          </a:p>
        </p:txBody>
      </p:sp>
      <p:sp>
        <p:nvSpPr>
          <p:cNvPr id="22" name="Textplatzhalter 28">
            <a:extLst>
              <a:ext uri="{FF2B5EF4-FFF2-40B4-BE49-F238E27FC236}">
                <a16:creationId xmlns:a16="http://schemas.microsoft.com/office/drawing/2014/main" id="{C99B4FF6-133C-4927-BD3D-357FBD13CB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21606" y="4085532"/>
            <a:ext cx="2441448" cy="347662"/>
          </a:xfrm>
        </p:spPr>
        <p:txBody>
          <a:bodyPr lIns="146304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/>
              <a:t>Name</a:t>
            </a:r>
          </a:p>
        </p:txBody>
      </p:sp>
      <p:sp>
        <p:nvSpPr>
          <p:cNvPr id="23" name="Textplatzhalter 28">
            <a:extLst>
              <a:ext uri="{FF2B5EF4-FFF2-40B4-BE49-F238E27FC236}">
                <a16:creationId xmlns:a16="http://schemas.microsoft.com/office/drawing/2014/main" id="{078286AF-2AD6-4303-884E-832045E59D5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21605" y="4469611"/>
            <a:ext cx="2441448" cy="347662"/>
          </a:xfrm>
        </p:spPr>
        <p:txBody>
          <a:bodyPr lIns="146304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43229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Zeitach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C1A14-BCE3-4322-A314-ABFB09FBB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16213"/>
            <a:ext cx="10515600" cy="2212258"/>
          </a:xfrm>
        </p:spPr>
        <p:txBody>
          <a:bodyPr rtlCol="0" anchor="t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3DAC2D8E-199B-430A-BB5F-3EB5B76D6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CAAF529-3AC9-470F-8794-0C4967080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Beispieltext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3327F51-D49D-4DCE-9CDC-3B94731A4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9129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1806039"/>
            <a:ext cx="5157787" cy="584548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390588"/>
            <a:ext cx="5157787" cy="3751268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9024" y="1806038"/>
            <a:ext cx="5183188" cy="58454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69024" y="2390588"/>
            <a:ext cx="5183188" cy="3751268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C1B2486D-C49D-471B-8F3B-AF604894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CF226F4B-CA41-4C71-97F3-1B7E442A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Beispieltext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0316A3FD-0E7B-4247-AA4F-93E7E99E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027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Beispieltext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24592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1" r:id="rId4"/>
    <p:sldLayoutId id="2147483671" r:id="rId5"/>
    <p:sldLayoutId id="2147483670" r:id="rId6"/>
    <p:sldLayoutId id="2147483672" r:id="rId7"/>
    <p:sldLayoutId id="2147483654" r:id="rId8"/>
    <p:sldLayoutId id="2147483653" r:id="rId9"/>
    <p:sldLayoutId id="2147483667" r:id="rId10"/>
    <p:sldLayoutId id="2147483668" r:id="rId11"/>
    <p:sldLayoutId id="2147483669" r:id="rId12"/>
    <p:sldLayoutId id="2147483649" r:id="rId13"/>
    <p:sldLayoutId id="2147483651" r:id="rId14"/>
    <p:sldLayoutId id="2147483652" r:id="rId15"/>
    <p:sldLayoutId id="2147483655" r:id="rId16"/>
    <p:sldLayoutId id="2147483656" r:id="rId17"/>
    <p:sldLayoutId id="2147483657" r:id="rId1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>
              <a:alpha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b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2pPr>
      <a:lvl3pPr marL="571500" indent="-3429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i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552">
          <p15:clr>
            <a:srgbClr val="F26B43"/>
          </p15:clr>
        </p15:guide>
        <p15:guide id="3" pos="528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7152">
          <p15:clr>
            <a:srgbClr val="F26B43"/>
          </p15:clr>
        </p15:guide>
        <p15:guide id="7" pos="2880">
          <p15:clr>
            <a:srgbClr val="F26B43"/>
          </p15:clr>
        </p15:guide>
        <p15:guide id="8" pos="4248">
          <p15:clr>
            <a:srgbClr val="F26B43"/>
          </p15:clr>
        </p15:guide>
        <p15:guide id="9" orient="horz" pos="600">
          <p15:clr>
            <a:srgbClr val="F26B43"/>
          </p15:clr>
        </p15:guide>
        <p15:guide id="10" orient="horz" pos="3792">
          <p15:clr>
            <a:srgbClr val="F26B43"/>
          </p15:clr>
        </p15:guide>
        <p15:guide id="11" pos="7272">
          <p15:clr>
            <a:srgbClr val="F26B43"/>
          </p15:clr>
        </p15:guide>
        <p15:guide id="12" pos="408">
          <p15:clr>
            <a:srgbClr val="F26B43"/>
          </p15:clr>
        </p15:guide>
        <p15:guide id="13" pos="4920">
          <p15:clr>
            <a:srgbClr val="F26B43"/>
          </p15:clr>
        </p15:guide>
        <p15:guide id="14" pos="2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5.jp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65A3385-7A97-4B91-90E4-313A5F648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750" y="377609"/>
            <a:ext cx="3418936" cy="3051391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de-DE" sz="4400" cap="all" spc="600" dirty="0">
                <a:latin typeface="+mn-lt"/>
                <a:ea typeface="+mn-ea"/>
                <a:cs typeface="+mn-cs"/>
              </a:rPr>
              <a:t>Precious </a:t>
            </a:r>
            <a:r>
              <a:rPr lang="de-DE" sz="4400" cap="all" spc="600" dirty="0" err="1">
                <a:latin typeface="+mn-lt"/>
                <a:ea typeface="+mn-ea"/>
                <a:cs typeface="+mn-cs"/>
              </a:rPr>
              <a:t>Plastic</a:t>
            </a:r>
            <a:br>
              <a:rPr lang="de-DE" sz="4400" cap="all" spc="600" dirty="0">
                <a:latin typeface="+mn-lt"/>
                <a:ea typeface="+mn-ea"/>
                <a:cs typeface="+mn-cs"/>
              </a:rPr>
            </a:br>
            <a:r>
              <a:rPr lang="de-DE" sz="4400" cap="all" spc="600" dirty="0"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34BDE1B-C05F-E8D9-09D1-4279354B7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109" y="3510218"/>
            <a:ext cx="1518982" cy="1518982"/>
          </a:xfrm>
          <a:prstGeom prst="rect">
            <a:avLst/>
          </a:prstGeom>
        </p:spPr>
      </p:pic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61D64308-FCD0-B307-44A7-9A8F82CF2E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6078" r="160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7612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939E1-00A2-4A36-B095-E065A6DE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 rtlCol="0"/>
          <a:lstStyle/>
          <a:p>
            <a:pPr rtl="0"/>
            <a:r>
              <a:rPr lang="de-DE" dirty="0"/>
              <a:t>Produckte</a:t>
            </a:r>
          </a:p>
        </p:txBody>
      </p:sp>
      <p:sp>
        <p:nvSpPr>
          <p:cNvPr id="75" name="Fußzeilenplatzhalter 74">
            <a:extLst>
              <a:ext uri="{FF2B5EF4-FFF2-40B4-BE49-F238E27FC236}">
                <a16:creationId xmlns:a16="http://schemas.microsoft.com/office/drawing/2014/main" id="{CF942400-E869-4121-A513-9B1FADE55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 rtlCol="0"/>
          <a:lstStyle/>
          <a:p>
            <a:pPr rtl="0"/>
            <a:r>
              <a:rPr lang="de-DE" dirty="0"/>
              <a:t>https://bazar.preciousplastic.com</a:t>
            </a:r>
          </a:p>
        </p:txBody>
      </p:sp>
      <p:sp>
        <p:nvSpPr>
          <p:cNvPr id="76" name="Foliennummernplatzhalter 75">
            <a:extLst>
              <a:ext uri="{FF2B5EF4-FFF2-40B4-BE49-F238E27FC236}">
                <a16:creationId xmlns:a16="http://schemas.microsoft.com/office/drawing/2014/main" id="{4FCE912F-09D6-4C14-A807-126C32B03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de-DE" smtClean="0"/>
              <a:pPr rtl="0"/>
              <a:t>10</a:t>
            </a:fld>
            <a:endParaRPr lang="de-DE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7C05C992-139C-A34B-643A-2BF6E39939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2222" b="22222"/>
          <a:stretch>
            <a:fillRect/>
          </a:stretch>
        </p:blipFill>
        <p:spPr/>
      </p:pic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9788FB09-296A-9E9C-0A2D-71869F09816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0146" b="10146"/>
          <a:stretch>
            <a:fillRect/>
          </a:stretch>
        </p:blipFill>
        <p:spPr/>
      </p:pic>
      <p:pic>
        <p:nvPicPr>
          <p:cNvPr id="19" name="Bildplatzhalter 18">
            <a:extLst>
              <a:ext uri="{FF2B5EF4-FFF2-40B4-BE49-F238E27FC236}">
                <a16:creationId xmlns:a16="http://schemas.microsoft.com/office/drawing/2014/main" id="{54504CF5-B974-7546-718A-D1888549802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l="-2599" t="851" r="2599" b="19358"/>
          <a:stretch/>
        </p:blipFill>
        <p:spPr>
          <a:xfrm>
            <a:off x="6164570" y="4142232"/>
            <a:ext cx="2606040" cy="2075688"/>
          </a:xfrm>
        </p:spPr>
      </p:pic>
      <p:pic>
        <p:nvPicPr>
          <p:cNvPr id="23" name="Bildplatzhalter 22">
            <a:extLst>
              <a:ext uri="{FF2B5EF4-FFF2-40B4-BE49-F238E27FC236}">
                <a16:creationId xmlns:a16="http://schemas.microsoft.com/office/drawing/2014/main" id="{437BF8EA-326B-641D-6B8F-86F516DD42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 l="2430" r="2430"/>
          <a:stretch>
            <a:fillRect/>
          </a:stretch>
        </p:blipFill>
        <p:spPr/>
      </p:pic>
      <p:pic>
        <p:nvPicPr>
          <p:cNvPr id="24" name="Bildplatzhalter 22">
            <a:extLst>
              <a:ext uri="{FF2B5EF4-FFF2-40B4-BE49-F238E27FC236}">
                <a16:creationId xmlns:a16="http://schemas.microsoft.com/office/drawing/2014/main" id="{FE6DF558-962B-1716-CEDB-6C4696CB75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98" t="11848" r="-1198" b="28416"/>
          <a:stretch/>
        </p:blipFill>
        <p:spPr>
          <a:xfrm>
            <a:off x="8913100" y="1810580"/>
            <a:ext cx="2606040" cy="2075688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</p:pic>
      <p:pic>
        <p:nvPicPr>
          <p:cNvPr id="25" name="Bildplatzhalter 22">
            <a:extLst>
              <a:ext uri="{FF2B5EF4-FFF2-40B4-BE49-F238E27FC236}">
                <a16:creationId xmlns:a16="http://schemas.microsoft.com/office/drawing/2014/main" id="{D8A255A6-35FB-F33F-B70A-1B818ABBD79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741" t="30200" r="21943" b="11055"/>
          <a:stretch/>
        </p:blipFill>
        <p:spPr>
          <a:xfrm>
            <a:off x="6164570" y="1810580"/>
            <a:ext cx="2606040" cy="2075688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12C50A0B-F973-09EC-4A53-AA528A8E26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9733" y="1532265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3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939E1-00A2-4A36-B095-E065A6DE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 rtlCol="0"/>
          <a:lstStyle/>
          <a:p>
            <a:pPr algn="ctr" rtl="0"/>
            <a:r>
              <a:rPr lang="de-DE" dirty="0"/>
              <a:t>Deutsche</a:t>
            </a:r>
            <a:br>
              <a:rPr lang="de-DE" dirty="0"/>
            </a:br>
            <a:r>
              <a:rPr lang="de-DE" dirty="0"/>
              <a:t>Produckte</a:t>
            </a:r>
          </a:p>
        </p:txBody>
      </p:sp>
      <p:sp>
        <p:nvSpPr>
          <p:cNvPr id="75" name="Fußzeilenplatzhalter 74">
            <a:extLst>
              <a:ext uri="{FF2B5EF4-FFF2-40B4-BE49-F238E27FC236}">
                <a16:creationId xmlns:a16="http://schemas.microsoft.com/office/drawing/2014/main" id="{CF942400-E869-4121-A513-9B1FADE55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6" name="Foliennummernplatzhalter 75">
            <a:extLst>
              <a:ext uri="{FF2B5EF4-FFF2-40B4-BE49-F238E27FC236}">
                <a16:creationId xmlns:a16="http://schemas.microsoft.com/office/drawing/2014/main" id="{4FCE912F-09D6-4C14-A807-126C32B03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de-DE" smtClean="0"/>
              <a:pPr rtl="0"/>
              <a:t>11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737246-BC95-C897-36D3-A1BDEAEC4C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38" t="28503" r="4032" b="27423"/>
          <a:stretch/>
        </p:blipFill>
        <p:spPr>
          <a:xfrm>
            <a:off x="6164570" y="1810580"/>
            <a:ext cx="2606040" cy="20771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AE6707D-DE56-66A0-B66C-0EDE9A2C4A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16" t="19171" r="16954" b="26249"/>
          <a:stretch/>
        </p:blipFill>
        <p:spPr>
          <a:xfrm>
            <a:off x="8913100" y="1806152"/>
            <a:ext cx="2606041" cy="2070095"/>
          </a:xfrm>
          <a:prstGeom prst="rect">
            <a:avLst/>
          </a:prstGeom>
        </p:spPr>
      </p:pic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7D839F57-7696-61AC-982D-DA813915A5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20110" b="20110"/>
          <a:stretch>
            <a:fillRect/>
          </a:stretch>
        </p:blipFill>
        <p:spPr/>
      </p:pic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EABD20E2-84B9-1856-A909-BC95F8B9DA2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 t="20128" b="20128"/>
          <a:stretch>
            <a:fillRect/>
          </a:stretch>
        </p:blipFill>
        <p:spPr/>
      </p:pic>
      <p:pic>
        <p:nvPicPr>
          <p:cNvPr id="21" name="Bildplatzhalter 20">
            <a:extLst>
              <a:ext uri="{FF2B5EF4-FFF2-40B4-BE49-F238E27FC236}">
                <a16:creationId xmlns:a16="http://schemas.microsoft.com/office/drawing/2014/main" id="{910E7C12-267F-00BE-F8C4-099B8D5E5EB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/>
          <a:srcRect t="20110" b="20110"/>
          <a:stretch>
            <a:fillRect/>
          </a:stretch>
        </p:blipFill>
        <p:spPr/>
      </p:pic>
      <p:pic>
        <p:nvPicPr>
          <p:cNvPr id="28" name="Bildplatzhalter 27">
            <a:extLst>
              <a:ext uri="{FF2B5EF4-FFF2-40B4-BE49-F238E27FC236}">
                <a16:creationId xmlns:a16="http://schemas.microsoft.com/office/drawing/2014/main" id="{804BC388-BCB9-E0FF-EAAB-5C5DBBB81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/>
          <a:srcRect l="16747" r="26675"/>
          <a:stretch/>
        </p:blipFill>
        <p:spPr>
          <a:xfrm>
            <a:off x="672860" y="4142232"/>
            <a:ext cx="2606040" cy="2075688"/>
          </a:xfrm>
        </p:spPr>
      </p:pic>
    </p:spTree>
    <p:extLst>
      <p:ext uri="{BB962C8B-B14F-4D97-AF65-F5344CB8AC3E}">
        <p14:creationId xmlns:p14="http://schemas.microsoft.com/office/powerpoint/2010/main" val="4148576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FE449-E96C-4E0E-A449-9E0701A9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 rtlCol="0"/>
          <a:lstStyle/>
          <a:p>
            <a:pPr rtl="0"/>
            <a:r>
              <a:rPr lang="de-DE"/>
              <a:t>Vielen Dank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3F7967-21CD-4D4E-A475-5040D50F9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683104"/>
            <a:ext cx="3668554" cy="3673245"/>
          </a:xfrm>
        </p:spPr>
        <p:txBody>
          <a:bodyPr rtlCol="0"/>
          <a:lstStyle/>
          <a:p>
            <a:pPr rtl="0"/>
            <a:endParaRPr lang="de-DE" b="0" i="0" dirty="0">
              <a:solidFill>
                <a:srgbClr val="DBDEE1"/>
              </a:solidFill>
              <a:effectLst/>
              <a:latin typeface="gg sans"/>
            </a:endParaRPr>
          </a:p>
          <a:p>
            <a:pPr rtl="0"/>
            <a:endParaRPr lang="de-DE" dirty="0">
              <a:solidFill>
                <a:srgbClr val="DBDEE1"/>
              </a:solidFill>
              <a:latin typeface="gg sans"/>
            </a:endParaRPr>
          </a:p>
          <a:p>
            <a:pPr rtl="0"/>
            <a:endParaRPr lang="de-DE" b="0" i="0" dirty="0">
              <a:solidFill>
                <a:srgbClr val="DBDEE1"/>
              </a:solidFill>
              <a:effectLst/>
              <a:latin typeface="gg sans"/>
            </a:endParaRPr>
          </a:p>
          <a:p>
            <a:pPr rtl="0"/>
            <a:r>
              <a:rPr lang="de-DE" dirty="0"/>
              <a:t>preciousplasticgermany.de</a:t>
            </a:r>
          </a:p>
        </p:txBody>
      </p:sp>
      <p:sp>
        <p:nvSpPr>
          <p:cNvPr id="42" name="Fußzeilenplatzhalter 41">
            <a:extLst>
              <a:ext uri="{FF2B5EF4-FFF2-40B4-BE49-F238E27FC236}">
                <a16:creationId xmlns:a16="http://schemas.microsoft.com/office/drawing/2014/main" id="{11F0E6E0-DC32-4105-A773-65DCBEEDB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399" y="6356350"/>
            <a:ext cx="5029203" cy="365125"/>
          </a:xfrm>
        </p:spPr>
        <p:txBody>
          <a:bodyPr rtlCol="0"/>
          <a:lstStyle/>
          <a:p>
            <a:pPr rtl="0"/>
            <a:r>
              <a:rPr lang="de-DE"/>
              <a:t>Beispieltext</a:t>
            </a:r>
          </a:p>
        </p:txBody>
      </p:sp>
      <p:sp>
        <p:nvSpPr>
          <p:cNvPr id="43" name="Foliennummernplatzhalter 42">
            <a:extLst>
              <a:ext uri="{FF2B5EF4-FFF2-40B4-BE49-F238E27FC236}">
                <a16:creationId xmlns:a16="http://schemas.microsoft.com/office/drawing/2014/main" id="{B95B4304-0747-4AD1-BD3D-E4BFD544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de-DE" smtClean="0"/>
              <a:pPr rtl="0"/>
              <a:t>12</a:t>
            </a:fld>
            <a:endParaRPr lang="de-DE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F64109FE-2271-BE2E-1E86-BC4D15D228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912" r="16912"/>
          <a:stretch>
            <a:fillRect/>
          </a:stretch>
        </p:blipFill>
        <p:spPr/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6D801FD-853F-465F-6FBB-5054239BC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452" y="2443812"/>
            <a:ext cx="1801039" cy="1801039"/>
          </a:xfrm>
          <a:prstGeom prst="rect">
            <a:avLst/>
          </a:prstGeom>
          <a:effectLst>
            <a:glow rad="127000">
              <a:schemeClr val="bg2"/>
            </a:glow>
            <a:outerShdw blurRad="50800" dist="50800" dir="5400000" sx="36000" sy="36000" algn="ctr" rotWithShape="0">
              <a:schemeClr val="bg2"/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52817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283E3-686A-4399-B44D-71E2E0C59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867" y="5097272"/>
            <a:ext cx="6874327" cy="1209275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sz="8900" dirty="0"/>
              <a:t>Plastikmüll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DAD0D3-3611-4738-8AC3-77B22099B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5097272"/>
            <a:ext cx="3392445" cy="1207008"/>
          </a:xfrm>
        </p:spPr>
        <p:txBody>
          <a:bodyPr rtlCol="0"/>
          <a:lstStyle/>
          <a:p>
            <a:pPr rtl="0"/>
            <a:endParaRPr lang="de-DE" dirty="0"/>
          </a:p>
        </p:txBody>
      </p:sp>
      <p:pic>
        <p:nvPicPr>
          <p:cNvPr id="28" name="Bildplatzhalter 27">
            <a:extLst>
              <a:ext uri="{FF2B5EF4-FFF2-40B4-BE49-F238E27FC236}">
                <a16:creationId xmlns:a16="http://schemas.microsoft.com/office/drawing/2014/main" id="{DD463FD4-7A1D-964D-02BF-6BF699B4AF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856" b="10856"/>
          <a:stretch>
            <a:fillRect/>
          </a:stretch>
        </p:blipFill>
        <p:spPr/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C2D95671-C66B-1864-1FF2-A12E8EB99988}"/>
              </a:ext>
            </a:extLst>
          </p:cNvPr>
          <p:cNvSpPr/>
          <p:nvPr/>
        </p:nvSpPr>
        <p:spPr>
          <a:xfrm>
            <a:off x="7433733" y="5097272"/>
            <a:ext cx="665237" cy="1207008"/>
          </a:xfrm>
          <a:prstGeom prst="rect">
            <a:avLst/>
          </a:prstGeom>
          <a:solidFill>
            <a:srgbClr val="696464"/>
          </a:solidFill>
          <a:ln>
            <a:solidFill>
              <a:srgbClr val="696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18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E2BA7-C922-44CF-A3EB-04778027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1161714"/>
          </a:xfrm>
        </p:spPr>
        <p:txBody>
          <a:bodyPr rtlCol="0">
            <a:noAutofit/>
          </a:bodyPr>
          <a:lstStyle/>
          <a:p>
            <a:pPr algn="ctr" rtl="0"/>
            <a:r>
              <a:rPr lang="de-DE" dirty="0"/>
              <a:t>Die Ausmaße</a:t>
            </a:r>
            <a:br>
              <a:rPr lang="de-DE" dirty="0"/>
            </a:br>
            <a:r>
              <a:rPr lang="de-DE" dirty="0"/>
              <a:t>in Deutschland</a:t>
            </a:r>
          </a:p>
        </p:txBody>
      </p:sp>
      <p:sp>
        <p:nvSpPr>
          <p:cNvPr id="57" name="Fußzeilenplatzhalter 56">
            <a:extLst>
              <a:ext uri="{FF2B5EF4-FFF2-40B4-BE49-F238E27FC236}">
                <a16:creationId xmlns:a16="http://schemas.microsoft.com/office/drawing/2014/main" id="{EEAC1B44-EC3F-4A4E-B3F7-34E3C8944F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de-DE"/>
              <a:t>Beispieltext</a:t>
            </a:r>
          </a:p>
        </p:txBody>
      </p:sp>
      <p:sp>
        <p:nvSpPr>
          <p:cNvPr id="58" name="Foliennummernplatzhalter 57">
            <a:extLst>
              <a:ext uri="{FF2B5EF4-FFF2-40B4-BE49-F238E27FC236}">
                <a16:creationId xmlns:a16="http://schemas.microsoft.com/office/drawing/2014/main" id="{741E32EB-B5A9-42CA-96F0-C8CDEFC3D8E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de-DE" smtClean="0"/>
              <a:pPr rtl="0"/>
              <a:t>3</a:t>
            </a:fld>
            <a:endParaRPr lang="de-DE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647D86A1-0E46-A45B-27B2-D939DE3B00DD}"/>
              </a:ext>
            </a:extLst>
          </p:cNvPr>
          <p:cNvSpPr/>
          <p:nvPr/>
        </p:nvSpPr>
        <p:spPr>
          <a:xfrm>
            <a:off x="1582570" y="2515577"/>
            <a:ext cx="1826845" cy="1826845"/>
          </a:xfrm>
          <a:prstGeom prst="roundRect">
            <a:avLst/>
          </a:prstGeom>
          <a:solidFill>
            <a:schemeClr val="tx1">
              <a:lumMod val="85000"/>
              <a:alpha val="7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2AB2B31-4A8C-9A44-D18D-E0C34BF331C3}"/>
              </a:ext>
            </a:extLst>
          </p:cNvPr>
          <p:cNvSpPr txBox="1"/>
          <p:nvPr/>
        </p:nvSpPr>
        <p:spPr>
          <a:xfrm>
            <a:off x="1595572" y="3251442"/>
            <a:ext cx="182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Deutschland </a:t>
            </a:r>
          </a:p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5,67 Millionen</a:t>
            </a:r>
          </a:p>
          <a:p>
            <a:pPr algn="ctr"/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Plastikmüll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de-DE" dirty="0"/>
          </a:p>
        </p:txBody>
      </p:sp>
      <p:pic>
        <p:nvPicPr>
          <p:cNvPr id="6" name="Grafik 5" descr="Aufwärtstrend">
            <a:extLst>
              <a:ext uri="{FF2B5EF4-FFF2-40B4-BE49-F238E27FC236}">
                <a16:creationId xmlns:a16="http://schemas.microsoft.com/office/drawing/2014/main" id="{E250FBBA-3941-0E7B-CC05-1F9DB2A1D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7151" y="2487515"/>
            <a:ext cx="783685" cy="783685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70778434-F0F5-72AB-DD07-E151D23FDC0D}"/>
              </a:ext>
            </a:extLst>
          </p:cNvPr>
          <p:cNvSpPr/>
          <p:nvPr/>
        </p:nvSpPr>
        <p:spPr>
          <a:xfrm>
            <a:off x="3940232" y="2515577"/>
            <a:ext cx="1826845" cy="1826845"/>
          </a:xfrm>
          <a:prstGeom prst="roundRect">
            <a:avLst/>
          </a:prstGeom>
          <a:solidFill>
            <a:schemeClr val="tx1">
              <a:lumMod val="85000"/>
              <a:alpha val="7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948A8DB-3CE0-EA54-0835-EF2A119E4DC2}"/>
              </a:ext>
            </a:extLst>
          </p:cNvPr>
          <p:cNvSpPr txBox="1"/>
          <p:nvPr/>
        </p:nvSpPr>
        <p:spPr>
          <a:xfrm>
            <a:off x="3940232" y="3210785"/>
            <a:ext cx="1826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3,66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Mio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t. /64,4% energetisch verwendet </a:t>
            </a:r>
            <a:endParaRPr lang="de-DE" dirty="0"/>
          </a:p>
        </p:txBody>
      </p:sp>
      <p:pic>
        <p:nvPicPr>
          <p:cNvPr id="19" name="Grafik 18" descr="Entflammbar">
            <a:extLst>
              <a:ext uri="{FF2B5EF4-FFF2-40B4-BE49-F238E27FC236}">
                <a16:creationId xmlns:a16="http://schemas.microsoft.com/office/drawing/2014/main" id="{CA4A92F3-A181-64FF-A44C-3819FF047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14980" y="2453916"/>
            <a:ext cx="914400" cy="914400"/>
          </a:xfrm>
          <a:prstGeom prst="rect">
            <a:avLst/>
          </a:prstGeom>
        </p:spPr>
      </p:pic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7C0F49A5-0B93-3CCE-E5A6-AEB6A0CAE911}"/>
              </a:ext>
            </a:extLst>
          </p:cNvPr>
          <p:cNvSpPr/>
          <p:nvPr/>
        </p:nvSpPr>
        <p:spPr>
          <a:xfrm>
            <a:off x="6334945" y="2515577"/>
            <a:ext cx="1826845" cy="1826845"/>
          </a:xfrm>
          <a:prstGeom prst="roundRect">
            <a:avLst/>
          </a:prstGeom>
          <a:solidFill>
            <a:schemeClr val="tx1">
              <a:lumMod val="85000"/>
              <a:alpha val="7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0705210-1B18-772C-8B3B-32B72DB61A0C}"/>
              </a:ext>
            </a:extLst>
          </p:cNvPr>
          <p:cNvSpPr txBox="1"/>
          <p:nvPr/>
        </p:nvSpPr>
        <p:spPr>
          <a:xfrm>
            <a:off x="6334945" y="3271200"/>
            <a:ext cx="182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Ca. 300.000 t. wurden deponiert</a:t>
            </a:r>
            <a:endParaRPr lang="de-DE" dirty="0"/>
          </a:p>
        </p:txBody>
      </p:sp>
      <p:pic>
        <p:nvPicPr>
          <p:cNvPr id="27" name="Grafik 26" descr="Bulldozer">
            <a:extLst>
              <a:ext uri="{FF2B5EF4-FFF2-40B4-BE49-F238E27FC236}">
                <a16:creationId xmlns:a16="http://schemas.microsoft.com/office/drawing/2014/main" id="{6B89CEC6-D2DC-C786-4364-236DB28139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2642" y="2487515"/>
            <a:ext cx="914400" cy="914400"/>
          </a:xfrm>
          <a:prstGeom prst="rect">
            <a:avLst/>
          </a:prstGeom>
        </p:spPr>
      </p:pic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F8E0518B-1B42-7E14-6BAE-20FD25C3C38D}"/>
              </a:ext>
            </a:extLst>
          </p:cNvPr>
          <p:cNvSpPr/>
          <p:nvPr/>
        </p:nvSpPr>
        <p:spPr>
          <a:xfrm>
            <a:off x="8691629" y="2517073"/>
            <a:ext cx="1826845" cy="1826845"/>
          </a:xfrm>
          <a:prstGeom prst="roundRect">
            <a:avLst/>
          </a:prstGeom>
          <a:solidFill>
            <a:schemeClr val="tx1">
              <a:lumMod val="85000"/>
              <a:alpha val="7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C829391-034D-9F03-6527-9E4EC98458D5}"/>
              </a:ext>
            </a:extLst>
          </p:cNvPr>
          <p:cNvSpPr txBox="1"/>
          <p:nvPr/>
        </p:nvSpPr>
        <p:spPr>
          <a:xfrm>
            <a:off x="8691629" y="3272696"/>
            <a:ext cx="182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nur </a:t>
            </a:r>
          </a:p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1,98 Mio. t, / 35 % recycelt</a:t>
            </a:r>
            <a:endParaRPr lang="de-DE" dirty="0"/>
          </a:p>
        </p:txBody>
      </p:sp>
      <p:pic>
        <p:nvPicPr>
          <p:cNvPr id="32" name="Grafik 31" descr="Recycling-Schild">
            <a:extLst>
              <a:ext uri="{FF2B5EF4-FFF2-40B4-BE49-F238E27FC236}">
                <a16:creationId xmlns:a16="http://schemas.microsoft.com/office/drawing/2014/main" id="{C60DCA0F-EAD6-45CE-2834-9C302CFA7C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30304" y="2470484"/>
            <a:ext cx="914400" cy="914400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32B8E0F2-DB05-6818-3895-930ECC34BB27}"/>
              </a:ext>
            </a:extLst>
          </p:cNvPr>
          <p:cNvSpPr/>
          <p:nvPr/>
        </p:nvSpPr>
        <p:spPr>
          <a:xfrm>
            <a:off x="5197151" y="6279502"/>
            <a:ext cx="2006082" cy="44197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39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E2BA7-C922-44CF-A3EB-04778027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1161714"/>
          </a:xfrm>
        </p:spPr>
        <p:txBody>
          <a:bodyPr rtlCol="0">
            <a:noAutofit/>
          </a:bodyPr>
          <a:lstStyle/>
          <a:p>
            <a:pPr algn="ctr" rtl="0"/>
            <a:r>
              <a:rPr lang="de-DE" dirty="0"/>
              <a:t>Die Ausmaße</a:t>
            </a:r>
            <a:br>
              <a:rPr lang="de-DE" dirty="0"/>
            </a:br>
            <a:r>
              <a:rPr lang="de-DE" dirty="0"/>
              <a:t>Weltweit</a:t>
            </a:r>
          </a:p>
        </p:txBody>
      </p:sp>
      <p:sp>
        <p:nvSpPr>
          <p:cNvPr id="57" name="Fußzeilenplatzhalter 56">
            <a:extLst>
              <a:ext uri="{FF2B5EF4-FFF2-40B4-BE49-F238E27FC236}">
                <a16:creationId xmlns:a16="http://schemas.microsoft.com/office/drawing/2014/main" id="{EEAC1B44-EC3F-4A4E-B3F7-34E3C8944F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de-DE"/>
              <a:t>Beispieltext</a:t>
            </a:r>
          </a:p>
        </p:txBody>
      </p:sp>
      <p:sp>
        <p:nvSpPr>
          <p:cNvPr id="58" name="Foliennummernplatzhalter 57">
            <a:extLst>
              <a:ext uri="{FF2B5EF4-FFF2-40B4-BE49-F238E27FC236}">
                <a16:creationId xmlns:a16="http://schemas.microsoft.com/office/drawing/2014/main" id="{741E32EB-B5A9-42CA-96F0-C8CDEFC3D8E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de-DE" smtClean="0"/>
              <a:pPr rtl="0"/>
              <a:t>4</a:t>
            </a:fld>
            <a:endParaRPr lang="de-DE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647D86A1-0E46-A45B-27B2-D939DE3B00DD}"/>
              </a:ext>
            </a:extLst>
          </p:cNvPr>
          <p:cNvSpPr/>
          <p:nvPr/>
        </p:nvSpPr>
        <p:spPr>
          <a:xfrm>
            <a:off x="313605" y="2515577"/>
            <a:ext cx="1826845" cy="1826845"/>
          </a:xfrm>
          <a:prstGeom prst="roundRect">
            <a:avLst/>
          </a:prstGeom>
          <a:solidFill>
            <a:schemeClr val="tx1">
              <a:lumMod val="85000"/>
              <a:alpha val="7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2AB2B31-4A8C-9A44-D18D-E0C34BF331C3}"/>
              </a:ext>
            </a:extLst>
          </p:cNvPr>
          <p:cNvSpPr txBox="1"/>
          <p:nvPr/>
        </p:nvSpPr>
        <p:spPr>
          <a:xfrm>
            <a:off x="326607" y="3251442"/>
            <a:ext cx="182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W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eltweit </a:t>
            </a:r>
          </a:p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353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Mio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t.</a:t>
            </a:r>
          </a:p>
          <a:p>
            <a:pPr algn="ctr"/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Plastikmüll</a:t>
            </a:r>
            <a:endParaRPr lang="de-DE" dirty="0"/>
          </a:p>
        </p:txBody>
      </p:sp>
      <p:pic>
        <p:nvPicPr>
          <p:cNvPr id="6" name="Grafik 5" descr="Aufwärtstrend">
            <a:extLst>
              <a:ext uri="{FF2B5EF4-FFF2-40B4-BE49-F238E27FC236}">
                <a16:creationId xmlns:a16="http://schemas.microsoft.com/office/drawing/2014/main" id="{E250FBBA-3941-0E7B-CC05-1F9DB2A1D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186" y="2487515"/>
            <a:ext cx="783685" cy="783685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70778434-F0F5-72AB-DD07-E151D23FDC0D}"/>
              </a:ext>
            </a:extLst>
          </p:cNvPr>
          <p:cNvSpPr/>
          <p:nvPr/>
        </p:nvSpPr>
        <p:spPr>
          <a:xfrm>
            <a:off x="2671267" y="2515577"/>
            <a:ext cx="1826845" cy="1826845"/>
          </a:xfrm>
          <a:prstGeom prst="roundRect">
            <a:avLst/>
          </a:prstGeom>
          <a:solidFill>
            <a:schemeClr val="tx1">
              <a:lumMod val="85000"/>
              <a:alpha val="7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948A8DB-3CE0-EA54-0835-EF2A119E4DC2}"/>
              </a:ext>
            </a:extLst>
          </p:cNvPr>
          <p:cNvSpPr txBox="1"/>
          <p:nvPr/>
        </p:nvSpPr>
        <p:spPr>
          <a:xfrm>
            <a:off x="2671267" y="3210785"/>
            <a:ext cx="182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50% </a:t>
            </a:r>
          </a:p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werden Deponiert</a:t>
            </a:r>
            <a:endParaRPr lang="de-DE" dirty="0"/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7C0F49A5-0B93-3CCE-E5A6-AEB6A0CAE911}"/>
              </a:ext>
            </a:extLst>
          </p:cNvPr>
          <p:cNvSpPr/>
          <p:nvPr/>
        </p:nvSpPr>
        <p:spPr>
          <a:xfrm>
            <a:off x="5084020" y="2484504"/>
            <a:ext cx="1826845" cy="1826845"/>
          </a:xfrm>
          <a:prstGeom prst="roundRect">
            <a:avLst/>
          </a:prstGeom>
          <a:solidFill>
            <a:schemeClr val="tx1">
              <a:lumMod val="85000"/>
              <a:alpha val="7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9" name="Grafik 18" descr="Entflammbar">
            <a:extLst>
              <a:ext uri="{FF2B5EF4-FFF2-40B4-BE49-F238E27FC236}">
                <a16:creationId xmlns:a16="http://schemas.microsoft.com/office/drawing/2014/main" id="{CA4A92F3-A181-64FF-A44C-3819FF047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1225" y="2447663"/>
            <a:ext cx="914400" cy="914400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10705210-1B18-772C-8B3B-32B72DB61A0C}"/>
              </a:ext>
            </a:extLst>
          </p:cNvPr>
          <p:cNvSpPr txBox="1"/>
          <p:nvPr/>
        </p:nvSpPr>
        <p:spPr>
          <a:xfrm>
            <a:off x="5065980" y="3271200"/>
            <a:ext cx="182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Ca. 19% werden sachgemäß Verband </a:t>
            </a:r>
            <a:endParaRPr lang="de-DE" dirty="0"/>
          </a:p>
        </p:txBody>
      </p:sp>
      <p:pic>
        <p:nvPicPr>
          <p:cNvPr id="27" name="Grafik 26" descr="Bulldozer">
            <a:extLst>
              <a:ext uri="{FF2B5EF4-FFF2-40B4-BE49-F238E27FC236}">
                <a16:creationId xmlns:a16="http://schemas.microsoft.com/office/drawing/2014/main" id="{6B89CEC6-D2DC-C786-4364-236DB28139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71913" y="2377060"/>
            <a:ext cx="914400" cy="914400"/>
          </a:xfrm>
          <a:prstGeom prst="rect">
            <a:avLst/>
          </a:prstGeom>
        </p:spPr>
      </p:pic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F8E0518B-1B42-7E14-6BAE-20FD25C3C38D}"/>
              </a:ext>
            </a:extLst>
          </p:cNvPr>
          <p:cNvSpPr/>
          <p:nvPr/>
        </p:nvSpPr>
        <p:spPr>
          <a:xfrm>
            <a:off x="7422664" y="2517073"/>
            <a:ext cx="1826845" cy="1826845"/>
          </a:xfrm>
          <a:prstGeom prst="roundRect">
            <a:avLst/>
          </a:prstGeom>
          <a:solidFill>
            <a:schemeClr val="tx1">
              <a:lumMod val="85000"/>
              <a:alpha val="7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C829391-034D-9F03-6527-9E4EC98458D5}"/>
              </a:ext>
            </a:extLst>
          </p:cNvPr>
          <p:cNvSpPr txBox="1"/>
          <p:nvPr/>
        </p:nvSpPr>
        <p:spPr>
          <a:xfrm>
            <a:off x="7422664" y="3272696"/>
            <a:ext cx="182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nur ca.</a:t>
            </a:r>
          </a:p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9% </a:t>
            </a:r>
          </a:p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recycelt </a:t>
            </a:r>
            <a:endParaRPr lang="de-DE" dirty="0"/>
          </a:p>
        </p:txBody>
      </p:sp>
      <p:pic>
        <p:nvPicPr>
          <p:cNvPr id="32" name="Grafik 31" descr="Recycling-Schild">
            <a:extLst>
              <a:ext uri="{FF2B5EF4-FFF2-40B4-BE49-F238E27FC236}">
                <a16:creationId xmlns:a16="http://schemas.microsoft.com/office/drawing/2014/main" id="{C60DCA0F-EAD6-45CE-2834-9C302CFA7C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61339" y="2470484"/>
            <a:ext cx="914400" cy="914400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32B8E0F2-DB05-6818-3895-930ECC34BB27}"/>
              </a:ext>
            </a:extLst>
          </p:cNvPr>
          <p:cNvSpPr/>
          <p:nvPr/>
        </p:nvSpPr>
        <p:spPr>
          <a:xfrm>
            <a:off x="5197151" y="6279502"/>
            <a:ext cx="2006082" cy="44197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4FB8C2D0-78B5-1D85-0722-FEDE8D85E7E7}"/>
              </a:ext>
            </a:extLst>
          </p:cNvPr>
          <p:cNvSpPr/>
          <p:nvPr/>
        </p:nvSpPr>
        <p:spPr>
          <a:xfrm>
            <a:off x="9605051" y="2581108"/>
            <a:ext cx="1826845" cy="1826845"/>
          </a:xfrm>
          <a:prstGeom prst="roundRect">
            <a:avLst/>
          </a:prstGeom>
          <a:solidFill>
            <a:schemeClr val="tx1">
              <a:lumMod val="85000"/>
              <a:alpha val="7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735B2CE-0EA5-2798-81C2-3F054039BF62}"/>
              </a:ext>
            </a:extLst>
          </p:cNvPr>
          <p:cNvSpPr txBox="1"/>
          <p:nvPr/>
        </p:nvSpPr>
        <p:spPr>
          <a:xfrm>
            <a:off x="9605051" y="3336731"/>
            <a:ext cx="182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Der Rest von ca.</a:t>
            </a:r>
          </a:p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22% werde illegal entsorgt </a:t>
            </a:r>
            <a:endParaRPr lang="de-DE" dirty="0"/>
          </a:p>
        </p:txBody>
      </p:sp>
      <p:pic>
        <p:nvPicPr>
          <p:cNvPr id="12" name="Grafik 11" descr="Handschellen">
            <a:extLst>
              <a:ext uri="{FF2B5EF4-FFF2-40B4-BE49-F238E27FC236}">
                <a16:creationId xmlns:a16="http://schemas.microsoft.com/office/drawing/2014/main" id="{C9A54891-ECC7-F714-212B-B4474773EE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61273" y="25218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9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CE88BB9-5E8A-474F-B7C0-BC6738C2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017" y="1001179"/>
            <a:ext cx="5704926" cy="899783"/>
          </a:xfrm>
        </p:spPr>
        <p:txBody>
          <a:bodyPr rtlCol="0"/>
          <a:lstStyle/>
          <a:p>
            <a:pPr rtl="0"/>
            <a:r>
              <a:rPr lang="de-DE" sz="4000" cap="all" spc="600" dirty="0">
                <a:latin typeface="+mn-lt"/>
                <a:ea typeface="+mn-ea"/>
                <a:cs typeface="+mn-cs"/>
              </a:rPr>
              <a:t>Precious </a:t>
            </a:r>
            <a:r>
              <a:rPr lang="de-DE" sz="4000" cap="all" spc="600" dirty="0" err="1">
                <a:latin typeface="+mn-lt"/>
                <a:ea typeface="+mn-ea"/>
                <a:cs typeface="+mn-cs"/>
              </a:rPr>
              <a:t>Plastic</a:t>
            </a:r>
            <a:br>
              <a:rPr lang="de-DE" sz="4000" cap="all" spc="600" dirty="0">
                <a:latin typeface="+mn-lt"/>
                <a:ea typeface="+mn-ea"/>
                <a:cs typeface="+mn-cs"/>
              </a:rPr>
            </a:br>
            <a:r>
              <a:rPr lang="de-DE" sz="4000" cap="all" spc="600" dirty="0">
                <a:latin typeface="+mn-lt"/>
                <a:ea typeface="+mn-ea"/>
                <a:cs typeface="+mn-cs"/>
              </a:rPr>
              <a:t> </a:t>
            </a:r>
            <a:endParaRPr lang="de-DE" dirty="0"/>
          </a:p>
        </p:txBody>
      </p:sp>
      <p:sp>
        <p:nvSpPr>
          <p:cNvPr id="183" name="Fußzeilenplatzhalter 182">
            <a:extLst>
              <a:ext uri="{FF2B5EF4-FFF2-40B4-BE49-F238E27FC236}">
                <a16:creationId xmlns:a16="http://schemas.microsoft.com/office/drawing/2014/main" id="{32ABAB91-7623-454A-93BD-560C00AB8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 rtlCol="0"/>
          <a:lstStyle/>
          <a:p>
            <a:pPr rtl="0"/>
            <a:r>
              <a:rPr lang="de-DE"/>
              <a:t>Beispieltext</a:t>
            </a:r>
          </a:p>
        </p:txBody>
      </p:sp>
      <p:sp>
        <p:nvSpPr>
          <p:cNvPr id="184" name="Foliennummernplatzhalter 183">
            <a:extLst>
              <a:ext uri="{FF2B5EF4-FFF2-40B4-BE49-F238E27FC236}">
                <a16:creationId xmlns:a16="http://schemas.microsoft.com/office/drawing/2014/main" id="{F09696C5-2D5D-4774-8ED7-53F2BB60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de-DE" smtClean="0"/>
              <a:pPr rtl="0"/>
              <a:t>5</a:t>
            </a:fld>
            <a:endParaRPr lang="de-DE"/>
          </a:p>
        </p:txBody>
      </p:sp>
      <p:pic>
        <p:nvPicPr>
          <p:cNvPr id="28" name="Bildplatzhalter 27">
            <a:extLst>
              <a:ext uri="{FF2B5EF4-FFF2-40B4-BE49-F238E27FC236}">
                <a16:creationId xmlns:a16="http://schemas.microsoft.com/office/drawing/2014/main" id="{A8FAF81B-C599-3BB7-31DD-5D0AC2C979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7589" r="7589"/>
          <a:stretch>
            <a:fillRect/>
          </a:stretch>
        </p:blipFill>
        <p:spPr/>
      </p:pic>
      <p:pic>
        <p:nvPicPr>
          <p:cNvPr id="30" name="Bildplatzhalter 29">
            <a:extLst>
              <a:ext uri="{FF2B5EF4-FFF2-40B4-BE49-F238E27FC236}">
                <a16:creationId xmlns:a16="http://schemas.microsoft.com/office/drawing/2014/main" id="{8C656D88-3B6A-2DE5-946F-C6A90CD641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27248" b="27248"/>
          <a:stretch>
            <a:fillRect/>
          </a:stretch>
        </p:blipFill>
        <p:spPr/>
      </p:pic>
      <p:pic>
        <p:nvPicPr>
          <p:cNvPr id="64" name="Bildplatzhalter 63">
            <a:extLst>
              <a:ext uri="{FF2B5EF4-FFF2-40B4-BE49-F238E27FC236}">
                <a16:creationId xmlns:a16="http://schemas.microsoft.com/office/drawing/2014/main" id="{871173F3-4C52-DB73-E6FC-C7811222DB4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5106" b="5106"/>
          <a:stretch>
            <a:fillRect/>
          </a:stretch>
        </p:blipFill>
        <p:spPr/>
      </p:pic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B7351274-4FC2-AF4B-B9FD-6CA5D64148DD}"/>
              </a:ext>
            </a:extLst>
          </p:cNvPr>
          <p:cNvSpPr/>
          <p:nvPr/>
        </p:nvSpPr>
        <p:spPr>
          <a:xfrm>
            <a:off x="5205020" y="1945132"/>
            <a:ext cx="1826845" cy="1826845"/>
          </a:xfrm>
          <a:prstGeom prst="roundRect">
            <a:avLst/>
          </a:prstGeom>
          <a:solidFill>
            <a:schemeClr val="tx1">
              <a:lumMod val="85000"/>
              <a:alpha val="7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08D35A4-4D5B-244C-686C-76D5A89185BD}"/>
              </a:ext>
            </a:extLst>
          </p:cNvPr>
          <p:cNvSpPr txBox="1"/>
          <p:nvPr/>
        </p:nvSpPr>
        <p:spPr>
          <a:xfrm>
            <a:off x="5187542" y="3072059"/>
            <a:ext cx="182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Open-Source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FBEA6BA-2125-130D-3D1F-A0BD3441F7C2}"/>
              </a:ext>
            </a:extLst>
          </p:cNvPr>
          <p:cNvSpPr/>
          <p:nvPr/>
        </p:nvSpPr>
        <p:spPr>
          <a:xfrm>
            <a:off x="3002328" y="1918399"/>
            <a:ext cx="1826845" cy="1826845"/>
          </a:xfrm>
          <a:prstGeom prst="roundRect">
            <a:avLst/>
          </a:prstGeom>
          <a:solidFill>
            <a:schemeClr val="tx1">
              <a:lumMod val="85000"/>
              <a:alpha val="7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4198B1E-0210-4A1A-FFDE-6B41CBFE18F8}"/>
              </a:ext>
            </a:extLst>
          </p:cNvPr>
          <p:cNvSpPr txBox="1"/>
          <p:nvPr/>
        </p:nvSpPr>
        <p:spPr>
          <a:xfrm>
            <a:off x="3002328" y="2969290"/>
            <a:ext cx="182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Maschinen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3B5306D9-3655-5ACC-AC50-E409CFDB8A8A}"/>
              </a:ext>
            </a:extLst>
          </p:cNvPr>
          <p:cNvSpPr/>
          <p:nvPr/>
        </p:nvSpPr>
        <p:spPr>
          <a:xfrm>
            <a:off x="7362827" y="1914481"/>
            <a:ext cx="1826845" cy="1826845"/>
          </a:xfrm>
          <a:prstGeom prst="roundRect">
            <a:avLst/>
          </a:prstGeom>
          <a:solidFill>
            <a:schemeClr val="tx1">
              <a:lumMod val="85000"/>
              <a:alpha val="7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5759B6B-A8D0-9189-39D3-38E95B8B8C4E}"/>
              </a:ext>
            </a:extLst>
          </p:cNvPr>
          <p:cNvSpPr txBox="1"/>
          <p:nvPr/>
        </p:nvSpPr>
        <p:spPr>
          <a:xfrm>
            <a:off x="7279601" y="3027889"/>
            <a:ext cx="182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issen</a:t>
            </a:r>
          </a:p>
        </p:txBody>
      </p:sp>
      <p:pic>
        <p:nvPicPr>
          <p:cNvPr id="66" name="Grafik 65" descr="Zahnrad">
            <a:extLst>
              <a:ext uri="{FF2B5EF4-FFF2-40B4-BE49-F238E27FC236}">
                <a16:creationId xmlns:a16="http://schemas.microsoft.com/office/drawing/2014/main" id="{128C691E-9205-CF60-F789-CC3A45D95B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58550" y="2083027"/>
            <a:ext cx="914400" cy="914400"/>
          </a:xfrm>
          <a:prstGeom prst="rect">
            <a:avLst/>
          </a:prstGeom>
        </p:spPr>
      </p:pic>
      <p:pic>
        <p:nvPicPr>
          <p:cNvPr id="68" name="Grafik 67" descr="Kopf mit Zahnrädern">
            <a:extLst>
              <a:ext uri="{FF2B5EF4-FFF2-40B4-BE49-F238E27FC236}">
                <a16:creationId xmlns:a16="http://schemas.microsoft.com/office/drawing/2014/main" id="{34A0161D-524E-87DD-CE27-2E098FFC81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7594" y="2123206"/>
            <a:ext cx="914400" cy="914400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44155FDB-1520-A395-2681-8B5AD09ECE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0631" y="2238760"/>
            <a:ext cx="762396" cy="76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3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16C2CD6-3B81-34C9-4B0E-8968D03A7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067" y="3276600"/>
            <a:ext cx="6366933" cy="35814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42956FD-4226-B083-0DF3-73906619F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734"/>
            <a:ext cx="6366933" cy="3584347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E7788D9A-95A8-2548-DB6F-BA8A80F4C57C}"/>
              </a:ext>
            </a:extLst>
          </p:cNvPr>
          <p:cNvSpPr/>
          <p:nvPr/>
        </p:nvSpPr>
        <p:spPr>
          <a:xfrm>
            <a:off x="4296000" y="2529000"/>
            <a:ext cx="3600000" cy="1800000"/>
          </a:xfrm>
          <a:prstGeom prst="roundRect">
            <a:avLst/>
          </a:prstGeom>
          <a:solidFill>
            <a:srgbClr val="696464"/>
          </a:solidFill>
          <a:ln>
            <a:solidFill>
              <a:srgbClr val="696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CD05202-4D01-2245-3023-A492564532C1}"/>
              </a:ext>
            </a:extLst>
          </p:cNvPr>
          <p:cNvSpPr txBox="1"/>
          <p:nvPr/>
        </p:nvSpPr>
        <p:spPr>
          <a:xfrm>
            <a:off x="4999567" y="3075057"/>
            <a:ext cx="219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rPr>
              <a:t>Schredder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3C26AFF-8207-4418-29D4-E499D7B684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32" t="8497" r="6959" b="8643"/>
          <a:stretch/>
        </p:blipFill>
        <p:spPr>
          <a:xfrm>
            <a:off x="153265" y="4171128"/>
            <a:ext cx="3600000" cy="256240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A55C3BD-8400-8DCE-8B59-1757A4868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800" y="146579"/>
            <a:ext cx="3996267" cy="224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3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DA5AA6D-24D3-8D2B-E907-818963778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62763" cy="3582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7F216AC-442C-0C0E-AC79-C7FAC5A70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433" y="0"/>
            <a:ext cx="514118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FEA9265-7635-0E8B-8CA6-3F49AB938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4202000"/>
            <a:ext cx="4646921" cy="2529000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E7788D9A-95A8-2548-DB6F-BA8A80F4C57C}"/>
              </a:ext>
            </a:extLst>
          </p:cNvPr>
          <p:cNvSpPr/>
          <p:nvPr/>
        </p:nvSpPr>
        <p:spPr>
          <a:xfrm>
            <a:off x="4296000" y="2529000"/>
            <a:ext cx="3600000" cy="1800000"/>
          </a:xfrm>
          <a:prstGeom prst="roundRect">
            <a:avLst/>
          </a:prstGeom>
          <a:solidFill>
            <a:srgbClr val="696464"/>
          </a:solidFill>
          <a:ln>
            <a:solidFill>
              <a:srgbClr val="696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CD05202-4D01-2245-3023-A492564532C1}"/>
              </a:ext>
            </a:extLst>
          </p:cNvPr>
          <p:cNvSpPr txBox="1"/>
          <p:nvPr/>
        </p:nvSpPr>
        <p:spPr>
          <a:xfrm>
            <a:off x="5111750" y="3075057"/>
            <a:ext cx="196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rPr>
              <a:t>Injection</a:t>
            </a:r>
            <a:endParaRPr lang="de-DE" sz="4000" dirty="0">
              <a:solidFill>
                <a:schemeClr val="tx2">
                  <a:alpha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850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54FBF6B-4FDB-52EC-CCBC-C9FE35B06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001" y="3276000"/>
            <a:ext cx="6367999" cy="3582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4630577-07A4-AA24-34C1-73D5D423B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6362763" cy="3582000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E7788D9A-95A8-2548-DB6F-BA8A80F4C57C}"/>
              </a:ext>
            </a:extLst>
          </p:cNvPr>
          <p:cNvSpPr/>
          <p:nvPr/>
        </p:nvSpPr>
        <p:spPr>
          <a:xfrm>
            <a:off x="4296000" y="2529000"/>
            <a:ext cx="3600000" cy="1800000"/>
          </a:xfrm>
          <a:prstGeom prst="roundRect">
            <a:avLst/>
          </a:prstGeom>
          <a:solidFill>
            <a:srgbClr val="696464"/>
          </a:solidFill>
          <a:ln>
            <a:solidFill>
              <a:srgbClr val="696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CD05202-4D01-2245-3023-A492564532C1}"/>
              </a:ext>
            </a:extLst>
          </p:cNvPr>
          <p:cNvSpPr txBox="1"/>
          <p:nvPr/>
        </p:nvSpPr>
        <p:spPr>
          <a:xfrm>
            <a:off x="5028141" y="3075057"/>
            <a:ext cx="2135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Extrusion</a:t>
            </a:r>
            <a:endParaRPr lang="de-DE" sz="4000" dirty="0">
              <a:solidFill>
                <a:schemeClr val="tx2">
                  <a:alpha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99464C2-24E5-7DA5-218D-A1E28F3B0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778" y="127001"/>
            <a:ext cx="4270222" cy="2402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63390E7-4A58-178C-696A-125BD28567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633" t="49983" r="2019" b="2248"/>
          <a:stretch/>
        </p:blipFill>
        <p:spPr>
          <a:xfrm>
            <a:off x="1257061" y="3782943"/>
            <a:ext cx="2844701" cy="286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96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3FECE0E-759D-8F9F-530E-82ADAD2B1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362763" cy="3582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E6AF67A-DF32-127D-722F-EEB8D9953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999" y="3276000"/>
            <a:ext cx="6368000" cy="3582000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E7788D9A-95A8-2548-DB6F-BA8A80F4C57C}"/>
              </a:ext>
            </a:extLst>
          </p:cNvPr>
          <p:cNvSpPr/>
          <p:nvPr/>
        </p:nvSpPr>
        <p:spPr>
          <a:xfrm>
            <a:off x="4296000" y="2529000"/>
            <a:ext cx="3600000" cy="1800000"/>
          </a:xfrm>
          <a:prstGeom prst="roundRect">
            <a:avLst/>
          </a:prstGeom>
          <a:solidFill>
            <a:srgbClr val="696464"/>
          </a:solidFill>
          <a:ln>
            <a:solidFill>
              <a:srgbClr val="696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CD05202-4D01-2245-3023-A492564532C1}"/>
              </a:ext>
            </a:extLst>
          </p:cNvPr>
          <p:cNvSpPr txBox="1"/>
          <p:nvPr/>
        </p:nvSpPr>
        <p:spPr>
          <a:xfrm>
            <a:off x="4952470" y="3075057"/>
            <a:ext cx="2287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/>
              <a:t>Sheetpress</a:t>
            </a:r>
            <a:endParaRPr lang="de-DE" sz="4000" dirty="0">
              <a:solidFill>
                <a:schemeClr val="tx2">
                  <a:alpha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05667CE-CE8A-FD56-862C-1E88B2155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26" y="3782943"/>
            <a:ext cx="3869267" cy="290195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01E3E5F-361E-95A1-1CFA-2EDF11BFE0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55" t="30963" r="3951" b="19331"/>
          <a:stretch/>
        </p:blipFill>
        <p:spPr>
          <a:xfrm>
            <a:off x="6677439" y="330199"/>
            <a:ext cx="528596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15924"/>
      </p:ext>
    </p:extLst>
  </p:cSld>
  <p:clrMapOvr>
    <a:masterClrMapping/>
  </p:clrMapOvr>
</p:sld>
</file>

<file path=ppt/theme/theme1.xml><?xml version="1.0" encoding="utf-8"?>
<a:theme xmlns:a="http://schemas.openxmlformats.org/drawingml/2006/main" name="PineVTI">
  <a:themeElements>
    <a:clrScheme name="Orangero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eVTI" id="{14D52F43-08F7-4BCB-8A4A-FBED84E2C440}" vid="{D076F849-C9D7-4142-B46C-46BAC587EA73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8FF5174-EF46-4DB3-9E31-B6FFE71C18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EE90C5-1E1C-444C-A570-923DC6A547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577EAC-B6FB-4CBD-9524-1AB1B096FD32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Design „Pinien“</Template>
  <TotalTime>0</TotalTime>
  <Words>139</Words>
  <Application>Microsoft Office PowerPoint</Application>
  <PresentationFormat>Breitbild</PresentationFormat>
  <Paragraphs>64</Paragraphs>
  <Slides>12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Dante</vt:lpstr>
      <vt:lpstr>gg sans</vt:lpstr>
      <vt:lpstr>PineVTI</vt:lpstr>
      <vt:lpstr>Precious Plastic  </vt:lpstr>
      <vt:lpstr>Plastikmüll </vt:lpstr>
      <vt:lpstr>Die Ausmaße in Deutschland</vt:lpstr>
      <vt:lpstr>Die Ausmaße Weltweit</vt:lpstr>
      <vt:lpstr>Precious Plastic  </vt:lpstr>
      <vt:lpstr>PowerPoint-Präsentation</vt:lpstr>
      <vt:lpstr>PowerPoint-Präsentation</vt:lpstr>
      <vt:lpstr>PowerPoint-Präsentation</vt:lpstr>
      <vt:lpstr>PowerPoint-Präsentation</vt:lpstr>
      <vt:lpstr>Produckte</vt:lpstr>
      <vt:lpstr>Deutsche Produckte</vt:lpstr>
      <vt:lpstr>Vielen Dank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Precious Plastic  </dc:title>
  <dc:creator/>
  <cp:lastModifiedBy/>
  <cp:revision>11</cp:revision>
  <dcterms:created xsi:type="dcterms:W3CDTF">2023-07-22T18:46:57Z</dcterms:created>
  <dcterms:modified xsi:type="dcterms:W3CDTF">2023-09-11T14:08:47Z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